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268" r:id="rId6"/>
    <p:sldId id="261" r:id="rId7"/>
    <p:sldId id="260" r:id="rId8"/>
    <p:sldId id="266" r:id="rId9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7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613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968" y="0"/>
            <a:ext cx="7924800" cy="51613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950619"/>
            <a:ext cx="14630400" cy="4050506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0865"/>
            <a:ext cx="7924800" cy="51613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968" y="9770865"/>
            <a:ext cx="7924800" cy="51613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100" b="0" i="0">
                <a:solidFill>
                  <a:srgbClr val="283724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200" b="0" i="0">
                <a:solidFill>
                  <a:srgbClr val="283724"/>
                </a:solidFill>
                <a:latin typeface="Arial Black" panose="020B0A04020102020204"/>
                <a:cs typeface="Arial Black" panose="020B0A040201020202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100" b="0" i="0">
                <a:solidFill>
                  <a:srgbClr val="283724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5200" b="0" i="0">
                <a:solidFill>
                  <a:srgbClr val="283724"/>
                </a:solidFill>
                <a:latin typeface="Arial Black" panose="020B0A04020102020204"/>
                <a:cs typeface="Arial Black" panose="020B0A040201020202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100" b="0" i="0">
                <a:solidFill>
                  <a:srgbClr val="283724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100" b="0" i="0">
                <a:solidFill>
                  <a:srgbClr val="283724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1F1E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1804" y="556555"/>
            <a:ext cx="17376511" cy="19802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100" b="0" i="0">
                <a:solidFill>
                  <a:srgbClr val="283724"/>
                </a:solidFill>
                <a:latin typeface="Trebuchet MS" panose="020B0603020202020204"/>
                <a:cs typeface="Trebuchet MS" panose="020B0603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677671" y="2942047"/>
            <a:ext cx="11650344" cy="62223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200" b="0" i="0">
                <a:solidFill>
                  <a:srgbClr val="283724"/>
                </a:solidFill>
                <a:latin typeface="Arial Black" panose="020B0A04020102020204"/>
                <a:cs typeface="Arial Black" panose="020B0A04020102020204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6200" y="7620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0" y="0"/>
              <a:ext cx="18288000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283176" y="1246413"/>
              <a:ext cx="15982950" cy="7791450"/>
            </a:xfrm>
            <a:custGeom>
              <a:avLst/>
              <a:gdLst/>
              <a:ahLst/>
              <a:cxnLst/>
              <a:rect l="l" t="t" r="r" b="b"/>
              <a:pathLst>
                <a:path w="15982950" h="7791450">
                  <a:moveTo>
                    <a:pt x="0" y="7791449"/>
                  </a:moveTo>
                  <a:lnTo>
                    <a:pt x="0" y="0"/>
                  </a:lnTo>
                  <a:lnTo>
                    <a:pt x="15982925" y="0"/>
                  </a:lnTo>
                </a:path>
              </a:pathLst>
            </a:custGeom>
            <a:ln w="57149">
              <a:solidFill>
                <a:srgbClr val="87907B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10324198" y="1984044"/>
              <a:ext cx="6227445" cy="6319520"/>
            </a:xfrm>
            <a:custGeom>
              <a:avLst/>
              <a:gdLst/>
              <a:ahLst/>
              <a:cxnLst/>
              <a:rect l="l" t="t" r="r" b="b"/>
              <a:pathLst>
                <a:path w="6227444" h="6319520">
                  <a:moveTo>
                    <a:pt x="1929904" y="5353964"/>
                  </a:moveTo>
                  <a:lnTo>
                    <a:pt x="1928723" y="5305806"/>
                  </a:lnTo>
                  <a:lnTo>
                    <a:pt x="1925218" y="5258257"/>
                  </a:lnTo>
                  <a:lnTo>
                    <a:pt x="1919439" y="5211369"/>
                  </a:lnTo>
                  <a:lnTo>
                    <a:pt x="1911451" y="5165217"/>
                  </a:lnTo>
                  <a:lnTo>
                    <a:pt x="1901304" y="5119827"/>
                  </a:lnTo>
                  <a:lnTo>
                    <a:pt x="1889048" y="5075275"/>
                  </a:lnTo>
                  <a:lnTo>
                    <a:pt x="1874748" y="5031613"/>
                  </a:lnTo>
                  <a:lnTo>
                    <a:pt x="1858454" y="4988890"/>
                  </a:lnTo>
                  <a:lnTo>
                    <a:pt x="1840217" y="4947170"/>
                  </a:lnTo>
                  <a:lnTo>
                    <a:pt x="1820100" y="4906505"/>
                  </a:lnTo>
                  <a:lnTo>
                    <a:pt x="1798167" y="4866932"/>
                  </a:lnTo>
                  <a:lnTo>
                    <a:pt x="1774444" y="4828540"/>
                  </a:lnTo>
                  <a:lnTo>
                    <a:pt x="1749018" y="4791367"/>
                  </a:lnTo>
                  <a:lnTo>
                    <a:pt x="1721916" y="4755464"/>
                  </a:lnTo>
                  <a:lnTo>
                    <a:pt x="1693214" y="4720895"/>
                  </a:lnTo>
                  <a:lnTo>
                    <a:pt x="1662963" y="4687697"/>
                  </a:lnTo>
                  <a:lnTo>
                    <a:pt x="1631226" y="4655959"/>
                  </a:lnTo>
                  <a:lnTo>
                    <a:pt x="1598041" y="4625708"/>
                  </a:lnTo>
                  <a:lnTo>
                    <a:pt x="1563458" y="4597006"/>
                  </a:lnTo>
                  <a:lnTo>
                    <a:pt x="1527556" y="4569904"/>
                  </a:lnTo>
                  <a:lnTo>
                    <a:pt x="1490383" y="4544479"/>
                  </a:lnTo>
                  <a:lnTo>
                    <a:pt x="1451991" y="4520755"/>
                  </a:lnTo>
                  <a:lnTo>
                    <a:pt x="1412430" y="4498822"/>
                  </a:lnTo>
                  <a:lnTo>
                    <a:pt x="1371752" y="4478706"/>
                  </a:lnTo>
                  <a:lnTo>
                    <a:pt x="1330032" y="4460468"/>
                  </a:lnTo>
                  <a:lnTo>
                    <a:pt x="1287310" y="4444174"/>
                  </a:lnTo>
                  <a:lnTo>
                    <a:pt x="1243647" y="4429874"/>
                  </a:lnTo>
                  <a:lnTo>
                    <a:pt x="1199095" y="4417619"/>
                  </a:lnTo>
                  <a:lnTo>
                    <a:pt x="1153706" y="4407471"/>
                  </a:lnTo>
                  <a:lnTo>
                    <a:pt x="1107554" y="4399483"/>
                  </a:lnTo>
                  <a:lnTo>
                    <a:pt x="1060665" y="4393704"/>
                  </a:lnTo>
                  <a:lnTo>
                    <a:pt x="1013117" y="4390199"/>
                  </a:lnTo>
                  <a:lnTo>
                    <a:pt x="964958" y="4389018"/>
                  </a:lnTo>
                  <a:lnTo>
                    <a:pt x="916800" y="4390199"/>
                  </a:lnTo>
                  <a:lnTo>
                    <a:pt x="869251" y="4393704"/>
                  </a:lnTo>
                  <a:lnTo>
                    <a:pt x="822363" y="4399483"/>
                  </a:lnTo>
                  <a:lnTo>
                    <a:pt x="776198" y="4407471"/>
                  </a:lnTo>
                  <a:lnTo>
                    <a:pt x="730821" y="4417619"/>
                  </a:lnTo>
                  <a:lnTo>
                    <a:pt x="686269" y="4429874"/>
                  </a:lnTo>
                  <a:lnTo>
                    <a:pt x="642607" y="4444174"/>
                  </a:lnTo>
                  <a:lnTo>
                    <a:pt x="599884" y="4460468"/>
                  </a:lnTo>
                  <a:lnTo>
                    <a:pt x="558152" y="4478706"/>
                  </a:lnTo>
                  <a:lnTo>
                    <a:pt x="517486" y="4498822"/>
                  </a:lnTo>
                  <a:lnTo>
                    <a:pt x="477926" y="4520755"/>
                  </a:lnTo>
                  <a:lnTo>
                    <a:pt x="439534" y="4544479"/>
                  </a:lnTo>
                  <a:lnTo>
                    <a:pt x="402348" y="4569904"/>
                  </a:lnTo>
                  <a:lnTo>
                    <a:pt x="366445" y="4597006"/>
                  </a:lnTo>
                  <a:lnTo>
                    <a:pt x="331876" y="4625708"/>
                  </a:lnTo>
                  <a:lnTo>
                    <a:pt x="298691" y="4655959"/>
                  </a:lnTo>
                  <a:lnTo>
                    <a:pt x="266941" y="4687697"/>
                  </a:lnTo>
                  <a:lnTo>
                    <a:pt x="236689" y="4720895"/>
                  </a:lnTo>
                  <a:lnTo>
                    <a:pt x="207987" y="4755464"/>
                  </a:lnTo>
                  <a:lnTo>
                    <a:pt x="180898" y="4791367"/>
                  </a:lnTo>
                  <a:lnTo>
                    <a:pt x="155460" y="4828540"/>
                  </a:lnTo>
                  <a:lnTo>
                    <a:pt x="131749" y="4866932"/>
                  </a:lnTo>
                  <a:lnTo>
                    <a:pt x="109804" y="4906505"/>
                  </a:lnTo>
                  <a:lnTo>
                    <a:pt x="89687" y="4947170"/>
                  </a:lnTo>
                  <a:lnTo>
                    <a:pt x="71462" y="4988890"/>
                  </a:lnTo>
                  <a:lnTo>
                    <a:pt x="55168" y="5031613"/>
                  </a:lnTo>
                  <a:lnTo>
                    <a:pt x="40855" y="5075275"/>
                  </a:lnTo>
                  <a:lnTo>
                    <a:pt x="28613" y="5119827"/>
                  </a:lnTo>
                  <a:lnTo>
                    <a:pt x="18453" y="5165217"/>
                  </a:lnTo>
                  <a:lnTo>
                    <a:pt x="10464" y="5211369"/>
                  </a:lnTo>
                  <a:lnTo>
                    <a:pt x="4699" y="5258257"/>
                  </a:lnTo>
                  <a:lnTo>
                    <a:pt x="1181" y="5305806"/>
                  </a:lnTo>
                  <a:lnTo>
                    <a:pt x="0" y="5353964"/>
                  </a:lnTo>
                  <a:lnTo>
                    <a:pt x="1181" y="5402123"/>
                  </a:lnTo>
                  <a:lnTo>
                    <a:pt x="4699" y="5449671"/>
                  </a:lnTo>
                  <a:lnTo>
                    <a:pt x="10464" y="5496560"/>
                  </a:lnTo>
                  <a:lnTo>
                    <a:pt x="18453" y="5542724"/>
                  </a:lnTo>
                  <a:lnTo>
                    <a:pt x="28613" y="5588101"/>
                  </a:lnTo>
                  <a:lnTo>
                    <a:pt x="40855" y="5632653"/>
                  </a:lnTo>
                  <a:lnTo>
                    <a:pt x="55168" y="5676316"/>
                  </a:lnTo>
                  <a:lnTo>
                    <a:pt x="71462" y="5719038"/>
                  </a:lnTo>
                  <a:lnTo>
                    <a:pt x="89687" y="5760771"/>
                  </a:lnTo>
                  <a:lnTo>
                    <a:pt x="109804" y="5801436"/>
                  </a:lnTo>
                  <a:lnTo>
                    <a:pt x="131749" y="5840996"/>
                  </a:lnTo>
                  <a:lnTo>
                    <a:pt x="155460" y="5879389"/>
                  </a:lnTo>
                  <a:lnTo>
                    <a:pt x="180898" y="5916574"/>
                  </a:lnTo>
                  <a:lnTo>
                    <a:pt x="207987" y="5952477"/>
                  </a:lnTo>
                  <a:lnTo>
                    <a:pt x="236689" y="5987046"/>
                  </a:lnTo>
                  <a:lnTo>
                    <a:pt x="266941" y="6020232"/>
                  </a:lnTo>
                  <a:lnTo>
                    <a:pt x="298691" y="6051982"/>
                  </a:lnTo>
                  <a:lnTo>
                    <a:pt x="331876" y="6082233"/>
                  </a:lnTo>
                  <a:lnTo>
                    <a:pt x="366445" y="6110935"/>
                  </a:lnTo>
                  <a:lnTo>
                    <a:pt x="402348" y="6138024"/>
                  </a:lnTo>
                  <a:lnTo>
                    <a:pt x="439534" y="6163462"/>
                  </a:lnTo>
                  <a:lnTo>
                    <a:pt x="477926" y="6187173"/>
                  </a:lnTo>
                  <a:lnTo>
                    <a:pt x="517486" y="6209119"/>
                  </a:lnTo>
                  <a:lnTo>
                    <a:pt x="558152" y="6229235"/>
                  </a:lnTo>
                  <a:lnTo>
                    <a:pt x="599884" y="6247460"/>
                  </a:lnTo>
                  <a:lnTo>
                    <a:pt x="642607" y="6263767"/>
                  </a:lnTo>
                  <a:lnTo>
                    <a:pt x="686269" y="6278067"/>
                  </a:lnTo>
                  <a:lnTo>
                    <a:pt x="730821" y="6290310"/>
                  </a:lnTo>
                  <a:lnTo>
                    <a:pt x="776198" y="6300470"/>
                  </a:lnTo>
                  <a:lnTo>
                    <a:pt x="822363" y="6308458"/>
                  </a:lnTo>
                  <a:lnTo>
                    <a:pt x="869251" y="6314237"/>
                  </a:lnTo>
                  <a:lnTo>
                    <a:pt x="916800" y="6317742"/>
                  </a:lnTo>
                  <a:lnTo>
                    <a:pt x="964958" y="6318923"/>
                  </a:lnTo>
                  <a:lnTo>
                    <a:pt x="1013117" y="6317742"/>
                  </a:lnTo>
                  <a:lnTo>
                    <a:pt x="1060665" y="6314237"/>
                  </a:lnTo>
                  <a:lnTo>
                    <a:pt x="1107554" y="6308458"/>
                  </a:lnTo>
                  <a:lnTo>
                    <a:pt x="1153706" y="6300470"/>
                  </a:lnTo>
                  <a:lnTo>
                    <a:pt x="1199095" y="6290310"/>
                  </a:lnTo>
                  <a:lnTo>
                    <a:pt x="1243647" y="6278067"/>
                  </a:lnTo>
                  <a:lnTo>
                    <a:pt x="1287310" y="6263767"/>
                  </a:lnTo>
                  <a:lnTo>
                    <a:pt x="1330032" y="6247460"/>
                  </a:lnTo>
                  <a:lnTo>
                    <a:pt x="1371752" y="6229235"/>
                  </a:lnTo>
                  <a:lnTo>
                    <a:pt x="1412430" y="6209119"/>
                  </a:lnTo>
                  <a:lnTo>
                    <a:pt x="1451991" y="6187173"/>
                  </a:lnTo>
                  <a:lnTo>
                    <a:pt x="1490383" y="6163462"/>
                  </a:lnTo>
                  <a:lnTo>
                    <a:pt x="1527556" y="6138024"/>
                  </a:lnTo>
                  <a:lnTo>
                    <a:pt x="1563458" y="6110935"/>
                  </a:lnTo>
                  <a:lnTo>
                    <a:pt x="1598041" y="6082233"/>
                  </a:lnTo>
                  <a:lnTo>
                    <a:pt x="1631226" y="6051982"/>
                  </a:lnTo>
                  <a:lnTo>
                    <a:pt x="1662963" y="6020232"/>
                  </a:lnTo>
                  <a:lnTo>
                    <a:pt x="1693214" y="5987046"/>
                  </a:lnTo>
                  <a:lnTo>
                    <a:pt x="1721916" y="5952477"/>
                  </a:lnTo>
                  <a:lnTo>
                    <a:pt x="1749018" y="5916574"/>
                  </a:lnTo>
                  <a:lnTo>
                    <a:pt x="1774444" y="5879389"/>
                  </a:lnTo>
                  <a:lnTo>
                    <a:pt x="1798167" y="5840996"/>
                  </a:lnTo>
                  <a:lnTo>
                    <a:pt x="1820100" y="5801436"/>
                  </a:lnTo>
                  <a:lnTo>
                    <a:pt x="1840217" y="5760771"/>
                  </a:lnTo>
                  <a:lnTo>
                    <a:pt x="1858454" y="5719038"/>
                  </a:lnTo>
                  <a:lnTo>
                    <a:pt x="1874748" y="5676316"/>
                  </a:lnTo>
                  <a:lnTo>
                    <a:pt x="1889048" y="5632653"/>
                  </a:lnTo>
                  <a:lnTo>
                    <a:pt x="1901304" y="5588101"/>
                  </a:lnTo>
                  <a:lnTo>
                    <a:pt x="1911451" y="5542724"/>
                  </a:lnTo>
                  <a:lnTo>
                    <a:pt x="1919439" y="5496560"/>
                  </a:lnTo>
                  <a:lnTo>
                    <a:pt x="1925218" y="5449671"/>
                  </a:lnTo>
                  <a:lnTo>
                    <a:pt x="1928723" y="5402123"/>
                  </a:lnTo>
                  <a:lnTo>
                    <a:pt x="1929904" y="5353964"/>
                  </a:lnTo>
                  <a:close/>
                </a:path>
                <a:path w="6227444" h="6319520">
                  <a:moveTo>
                    <a:pt x="6227242" y="964958"/>
                  </a:moveTo>
                  <a:lnTo>
                    <a:pt x="6226060" y="916800"/>
                  </a:lnTo>
                  <a:lnTo>
                    <a:pt x="6222555" y="869251"/>
                  </a:lnTo>
                  <a:lnTo>
                    <a:pt x="6216777" y="822363"/>
                  </a:lnTo>
                  <a:lnTo>
                    <a:pt x="6208788" y="776198"/>
                  </a:lnTo>
                  <a:lnTo>
                    <a:pt x="6198628" y="730821"/>
                  </a:lnTo>
                  <a:lnTo>
                    <a:pt x="6186386" y="686269"/>
                  </a:lnTo>
                  <a:lnTo>
                    <a:pt x="6172085" y="642607"/>
                  </a:lnTo>
                  <a:lnTo>
                    <a:pt x="6155779" y="599884"/>
                  </a:lnTo>
                  <a:lnTo>
                    <a:pt x="6137554" y="558152"/>
                  </a:lnTo>
                  <a:lnTo>
                    <a:pt x="6117437" y="517486"/>
                  </a:lnTo>
                  <a:lnTo>
                    <a:pt x="6095492" y="477926"/>
                  </a:lnTo>
                  <a:lnTo>
                    <a:pt x="6071781" y="439534"/>
                  </a:lnTo>
                  <a:lnTo>
                    <a:pt x="6046343" y="402348"/>
                  </a:lnTo>
                  <a:lnTo>
                    <a:pt x="6019254" y="366445"/>
                  </a:lnTo>
                  <a:lnTo>
                    <a:pt x="5990552" y="331876"/>
                  </a:lnTo>
                  <a:lnTo>
                    <a:pt x="5960300" y="298691"/>
                  </a:lnTo>
                  <a:lnTo>
                    <a:pt x="5928550" y="266941"/>
                  </a:lnTo>
                  <a:lnTo>
                    <a:pt x="5895365" y="236689"/>
                  </a:lnTo>
                  <a:lnTo>
                    <a:pt x="5860796" y="207987"/>
                  </a:lnTo>
                  <a:lnTo>
                    <a:pt x="5824893" y="180898"/>
                  </a:lnTo>
                  <a:lnTo>
                    <a:pt x="5787707" y="155460"/>
                  </a:lnTo>
                  <a:lnTo>
                    <a:pt x="5749315" y="131749"/>
                  </a:lnTo>
                  <a:lnTo>
                    <a:pt x="5709755" y="109804"/>
                  </a:lnTo>
                  <a:lnTo>
                    <a:pt x="5669089" y="89687"/>
                  </a:lnTo>
                  <a:lnTo>
                    <a:pt x="5627357" y="71462"/>
                  </a:lnTo>
                  <a:lnTo>
                    <a:pt x="5584634" y="55156"/>
                  </a:lnTo>
                  <a:lnTo>
                    <a:pt x="5540972" y="40855"/>
                  </a:lnTo>
                  <a:lnTo>
                    <a:pt x="5496420" y="28613"/>
                  </a:lnTo>
                  <a:lnTo>
                    <a:pt x="5451043" y="18453"/>
                  </a:lnTo>
                  <a:lnTo>
                    <a:pt x="5404878" y="10464"/>
                  </a:lnTo>
                  <a:lnTo>
                    <a:pt x="5357990" y="4686"/>
                  </a:lnTo>
                  <a:lnTo>
                    <a:pt x="5310441" y="1181"/>
                  </a:lnTo>
                  <a:lnTo>
                    <a:pt x="5262283" y="0"/>
                  </a:lnTo>
                  <a:lnTo>
                    <a:pt x="5214124" y="1181"/>
                  </a:lnTo>
                  <a:lnTo>
                    <a:pt x="5166576" y="4686"/>
                  </a:lnTo>
                  <a:lnTo>
                    <a:pt x="5119687" y="10464"/>
                  </a:lnTo>
                  <a:lnTo>
                    <a:pt x="5073535" y="18453"/>
                  </a:lnTo>
                  <a:lnTo>
                    <a:pt x="5028146" y="28613"/>
                  </a:lnTo>
                  <a:lnTo>
                    <a:pt x="4983594" y="40855"/>
                  </a:lnTo>
                  <a:lnTo>
                    <a:pt x="4939931" y="55156"/>
                  </a:lnTo>
                  <a:lnTo>
                    <a:pt x="4897209" y="71462"/>
                  </a:lnTo>
                  <a:lnTo>
                    <a:pt x="4855489" y="89687"/>
                  </a:lnTo>
                  <a:lnTo>
                    <a:pt x="4814824" y="109804"/>
                  </a:lnTo>
                  <a:lnTo>
                    <a:pt x="4775251" y="131749"/>
                  </a:lnTo>
                  <a:lnTo>
                    <a:pt x="4736858" y="155460"/>
                  </a:lnTo>
                  <a:lnTo>
                    <a:pt x="4699686" y="180898"/>
                  </a:lnTo>
                  <a:lnTo>
                    <a:pt x="4663783" y="207987"/>
                  </a:lnTo>
                  <a:lnTo>
                    <a:pt x="4629213" y="236689"/>
                  </a:lnTo>
                  <a:lnTo>
                    <a:pt x="4596015" y="266941"/>
                  </a:lnTo>
                  <a:lnTo>
                    <a:pt x="4564278" y="298691"/>
                  </a:lnTo>
                  <a:lnTo>
                    <a:pt x="4534027" y="331876"/>
                  </a:lnTo>
                  <a:lnTo>
                    <a:pt x="4505325" y="366445"/>
                  </a:lnTo>
                  <a:lnTo>
                    <a:pt x="4478223" y="402348"/>
                  </a:lnTo>
                  <a:lnTo>
                    <a:pt x="4452798" y="439534"/>
                  </a:lnTo>
                  <a:lnTo>
                    <a:pt x="4429074" y="477926"/>
                  </a:lnTo>
                  <a:lnTo>
                    <a:pt x="4407141" y="517486"/>
                  </a:lnTo>
                  <a:lnTo>
                    <a:pt x="4387024" y="558152"/>
                  </a:lnTo>
                  <a:lnTo>
                    <a:pt x="4368787" y="599884"/>
                  </a:lnTo>
                  <a:lnTo>
                    <a:pt x="4352493" y="642607"/>
                  </a:lnTo>
                  <a:lnTo>
                    <a:pt x="4338193" y="686269"/>
                  </a:lnTo>
                  <a:lnTo>
                    <a:pt x="4325937" y="730821"/>
                  </a:lnTo>
                  <a:lnTo>
                    <a:pt x="4315790" y="776198"/>
                  </a:lnTo>
                  <a:lnTo>
                    <a:pt x="4307802" y="822363"/>
                  </a:lnTo>
                  <a:lnTo>
                    <a:pt x="4302023" y="869251"/>
                  </a:lnTo>
                  <a:lnTo>
                    <a:pt x="4298518" y="916800"/>
                  </a:lnTo>
                  <a:lnTo>
                    <a:pt x="4297337" y="964958"/>
                  </a:lnTo>
                  <a:lnTo>
                    <a:pt x="4298518" y="1013117"/>
                  </a:lnTo>
                  <a:lnTo>
                    <a:pt x="4302023" y="1060665"/>
                  </a:lnTo>
                  <a:lnTo>
                    <a:pt x="4307802" y="1107554"/>
                  </a:lnTo>
                  <a:lnTo>
                    <a:pt x="4315790" y="1153706"/>
                  </a:lnTo>
                  <a:lnTo>
                    <a:pt x="4325937" y="1199095"/>
                  </a:lnTo>
                  <a:lnTo>
                    <a:pt x="4338193" y="1243647"/>
                  </a:lnTo>
                  <a:lnTo>
                    <a:pt x="4352493" y="1287310"/>
                  </a:lnTo>
                  <a:lnTo>
                    <a:pt x="4368787" y="1330032"/>
                  </a:lnTo>
                  <a:lnTo>
                    <a:pt x="4387024" y="1371752"/>
                  </a:lnTo>
                  <a:lnTo>
                    <a:pt x="4407141" y="1412417"/>
                  </a:lnTo>
                  <a:lnTo>
                    <a:pt x="4429074" y="1451991"/>
                  </a:lnTo>
                  <a:lnTo>
                    <a:pt x="4452798" y="1490383"/>
                  </a:lnTo>
                  <a:lnTo>
                    <a:pt x="4478223" y="1527556"/>
                  </a:lnTo>
                  <a:lnTo>
                    <a:pt x="4505325" y="1563458"/>
                  </a:lnTo>
                  <a:lnTo>
                    <a:pt x="4534027" y="1598028"/>
                  </a:lnTo>
                  <a:lnTo>
                    <a:pt x="4564278" y="1631226"/>
                  </a:lnTo>
                  <a:lnTo>
                    <a:pt x="4596015" y="1662963"/>
                  </a:lnTo>
                  <a:lnTo>
                    <a:pt x="4629213" y="1693214"/>
                  </a:lnTo>
                  <a:lnTo>
                    <a:pt x="4663783" y="1721916"/>
                  </a:lnTo>
                  <a:lnTo>
                    <a:pt x="4699686" y="1749018"/>
                  </a:lnTo>
                  <a:lnTo>
                    <a:pt x="4736858" y="1774444"/>
                  </a:lnTo>
                  <a:lnTo>
                    <a:pt x="4775251" y="1798167"/>
                  </a:lnTo>
                  <a:lnTo>
                    <a:pt x="4814824" y="1820100"/>
                  </a:lnTo>
                  <a:lnTo>
                    <a:pt x="4855489" y="1840217"/>
                  </a:lnTo>
                  <a:lnTo>
                    <a:pt x="4897209" y="1858454"/>
                  </a:lnTo>
                  <a:lnTo>
                    <a:pt x="4939931" y="1874748"/>
                  </a:lnTo>
                  <a:lnTo>
                    <a:pt x="4983594" y="1889048"/>
                  </a:lnTo>
                  <a:lnTo>
                    <a:pt x="5028146" y="1901304"/>
                  </a:lnTo>
                  <a:lnTo>
                    <a:pt x="5073535" y="1911451"/>
                  </a:lnTo>
                  <a:lnTo>
                    <a:pt x="5119687" y="1919439"/>
                  </a:lnTo>
                  <a:lnTo>
                    <a:pt x="5166576" y="1925218"/>
                  </a:lnTo>
                  <a:lnTo>
                    <a:pt x="5214124" y="1928723"/>
                  </a:lnTo>
                  <a:lnTo>
                    <a:pt x="5262283" y="1929904"/>
                  </a:lnTo>
                  <a:lnTo>
                    <a:pt x="5310441" y="1928723"/>
                  </a:lnTo>
                  <a:lnTo>
                    <a:pt x="5357990" y="1925218"/>
                  </a:lnTo>
                  <a:lnTo>
                    <a:pt x="5404878" y="1919439"/>
                  </a:lnTo>
                  <a:lnTo>
                    <a:pt x="5451043" y="1911451"/>
                  </a:lnTo>
                  <a:lnTo>
                    <a:pt x="5496420" y="1901304"/>
                  </a:lnTo>
                  <a:lnTo>
                    <a:pt x="5540972" y="1889048"/>
                  </a:lnTo>
                  <a:lnTo>
                    <a:pt x="5584634" y="1874748"/>
                  </a:lnTo>
                  <a:lnTo>
                    <a:pt x="5627357" y="1858454"/>
                  </a:lnTo>
                  <a:lnTo>
                    <a:pt x="5669089" y="1840217"/>
                  </a:lnTo>
                  <a:lnTo>
                    <a:pt x="5709755" y="1820100"/>
                  </a:lnTo>
                  <a:lnTo>
                    <a:pt x="5749315" y="1798167"/>
                  </a:lnTo>
                  <a:lnTo>
                    <a:pt x="5787707" y="1774444"/>
                  </a:lnTo>
                  <a:lnTo>
                    <a:pt x="5824893" y="1749018"/>
                  </a:lnTo>
                  <a:lnTo>
                    <a:pt x="5860796" y="1721916"/>
                  </a:lnTo>
                  <a:lnTo>
                    <a:pt x="5895365" y="1693214"/>
                  </a:lnTo>
                  <a:lnTo>
                    <a:pt x="5928550" y="1662963"/>
                  </a:lnTo>
                  <a:lnTo>
                    <a:pt x="5960300" y="1631226"/>
                  </a:lnTo>
                  <a:lnTo>
                    <a:pt x="5990552" y="1598028"/>
                  </a:lnTo>
                  <a:lnTo>
                    <a:pt x="6019254" y="1563458"/>
                  </a:lnTo>
                  <a:lnTo>
                    <a:pt x="6046343" y="1527556"/>
                  </a:lnTo>
                  <a:lnTo>
                    <a:pt x="6071781" y="1490383"/>
                  </a:lnTo>
                  <a:lnTo>
                    <a:pt x="6095492" y="1451991"/>
                  </a:lnTo>
                  <a:lnTo>
                    <a:pt x="6117437" y="1412417"/>
                  </a:lnTo>
                  <a:lnTo>
                    <a:pt x="6137554" y="1371752"/>
                  </a:lnTo>
                  <a:lnTo>
                    <a:pt x="6155779" y="1330032"/>
                  </a:lnTo>
                  <a:lnTo>
                    <a:pt x="6172085" y="1287310"/>
                  </a:lnTo>
                  <a:lnTo>
                    <a:pt x="6186386" y="1243647"/>
                  </a:lnTo>
                  <a:lnTo>
                    <a:pt x="6198628" y="1199095"/>
                  </a:lnTo>
                  <a:lnTo>
                    <a:pt x="6208788" y="1153706"/>
                  </a:lnTo>
                  <a:lnTo>
                    <a:pt x="6216777" y="1107554"/>
                  </a:lnTo>
                  <a:lnTo>
                    <a:pt x="6222555" y="1060665"/>
                  </a:lnTo>
                  <a:lnTo>
                    <a:pt x="6226060" y="1013117"/>
                  </a:lnTo>
                  <a:lnTo>
                    <a:pt x="6227242" y="964958"/>
                  </a:lnTo>
                  <a:close/>
                </a:path>
              </a:pathLst>
            </a:custGeom>
            <a:solidFill>
              <a:srgbClr val="87907B">
                <a:alpha val="64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10934717" y="2278327"/>
              <a:ext cx="5118735" cy="5846445"/>
            </a:xfrm>
            <a:custGeom>
              <a:avLst/>
              <a:gdLst/>
              <a:ahLst/>
              <a:cxnLst/>
              <a:rect l="l" t="t" r="r" b="b"/>
              <a:pathLst>
                <a:path w="5118734" h="5846445">
                  <a:moveTo>
                    <a:pt x="4691705" y="5845870"/>
                  </a:moveTo>
                  <a:lnTo>
                    <a:pt x="7094" y="5486966"/>
                  </a:lnTo>
                  <a:lnTo>
                    <a:pt x="0" y="5478694"/>
                  </a:lnTo>
                  <a:lnTo>
                    <a:pt x="419198" y="7094"/>
                  </a:lnTo>
                  <a:lnTo>
                    <a:pt x="427470" y="0"/>
                  </a:lnTo>
                  <a:lnTo>
                    <a:pt x="3979610" y="272141"/>
                  </a:lnTo>
                  <a:lnTo>
                    <a:pt x="621911" y="272141"/>
                  </a:lnTo>
                  <a:lnTo>
                    <a:pt x="613639" y="279236"/>
                  </a:lnTo>
                  <a:lnTo>
                    <a:pt x="304013" y="4320646"/>
                  </a:lnTo>
                  <a:lnTo>
                    <a:pt x="311107" y="4328918"/>
                  </a:lnTo>
                  <a:lnTo>
                    <a:pt x="4789367" y="4672013"/>
                  </a:lnTo>
                  <a:lnTo>
                    <a:pt x="4699977" y="5838776"/>
                  </a:lnTo>
                  <a:lnTo>
                    <a:pt x="4691705" y="5845870"/>
                  </a:lnTo>
                  <a:close/>
                </a:path>
                <a:path w="5118734" h="5846445">
                  <a:moveTo>
                    <a:pt x="4823573" y="594045"/>
                  </a:moveTo>
                  <a:lnTo>
                    <a:pt x="621911" y="272141"/>
                  </a:lnTo>
                  <a:lnTo>
                    <a:pt x="3979610" y="272141"/>
                  </a:lnTo>
                  <a:lnTo>
                    <a:pt x="5103300" y="358231"/>
                  </a:lnTo>
                  <a:lnTo>
                    <a:pt x="5110091" y="360114"/>
                  </a:lnTo>
                  <a:lnTo>
                    <a:pt x="5115260" y="364254"/>
                  </a:lnTo>
                  <a:lnTo>
                    <a:pt x="5118229" y="370088"/>
                  </a:lnTo>
                  <a:lnTo>
                    <a:pt x="5118419" y="377054"/>
                  </a:lnTo>
                  <a:lnTo>
                    <a:pt x="5101821" y="593704"/>
                  </a:lnTo>
                  <a:lnTo>
                    <a:pt x="4833536" y="593704"/>
                  </a:lnTo>
                  <a:lnTo>
                    <a:pt x="4823573" y="594045"/>
                  </a:lnTo>
                  <a:close/>
                </a:path>
                <a:path w="5118734" h="5846445">
                  <a:moveTo>
                    <a:pt x="4521553" y="4651495"/>
                  </a:moveTo>
                  <a:lnTo>
                    <a:pt x="4529822" y="4644400"/>
                  </a:lnTo>
                  <a:lnTo>
                    <a:pt x="4839532" y="601892"/>
                  </a:lnTo>
                  <a:lnTo>
                    <a:pt x="4833536" y="593704"/>
                  </a:lnTo>
                  <a:lnTo>
                    <a:pt x="5101821" y="593704"/>
                  </a:lnTo>
                  <a:lnTo>
                    <a:pt x="4790939" y="4651495"/>
                  </a:lnTo>
                  <a:lnTo>
                    <a:pt x="4521553" y="4651495"/>
                  </a:lnTo>
                  <a:close/>
                </a:path>
                <a:path w="5118734" h="5846445">
                  <a:moveTo>
                    <a:pt x="4789367" y="4672013"/>
                  </a:moveTo>
                  <a:lnTo>
                    <a:pt x="4521553" y="4651495"/>
                  </a:lnTo>
                  <a:lnTo>
                    <a:pt x="4790939" y="4651495"/>
                  </a:lnTo>
                  <a:lnTo>
                    <a:pt x="4789367" y="4672013"/>
                  </a:lnTo>
                  <a:close/>
                </a:path>
              </a:pathLst>
            </a:custGeom>
            <a:solidFill>
              <a:srgbClr val="F1F1EB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7" name="object 7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38730" y="2549371"/>
              <a:ext cx="4535518" cy="4379353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10935731" y="2283647"/>
              <a:ext cx="4839335" cy="5842000"/>
            </a:xfrm>
            <a:custGeom>
              <a:avLst/>
              <a:gdLst/>
              <a:ahLst/>
              <a:cxnLst/>
              <a:rect l="l" t="t" r="r" b="b"/>
              <a:pathLst>
                <a:path w="4839334" h="5842000">
                  <a:moveTo>
                    <a:pt x="4709352" y="5841980"/>
                  </a:moveTo>
                  <a:lnTo>
                    <a:pt x="7178" y="5481730"/>
                  </a:lnTo>
                  <a:lnTo>
                    <a:pt x="0" y="5474556"/>
                  </a:lnTo>
                  <a:lnTo>
                    <a:pt x="418945" y="6249"/>
                  </a:lnTo>
                  <a:lnTo>
                    <a:pt x="423840" y="0"/>
                  </a:lnTo>
                  <a:lnTo>
                    <a:pt x="424938" y="84"/>
                  </a:lnTo>
                  <a:lnTo>
                    <a:pt x="436171" y="11985"/>
                  </a:lnTo>
                  <a:lnTo>
                    <a:pt x="18234" y="5467120"/>
                  </a:lnTo>
                  <a:lnTo>
                    <a:pt x="4700650" y="5825857"/>
                  </a:lnTo>
                  <a:lnTo>
                    <a:pt x="4716274" y="5838094"/>
                  </a:lnTo>
                  <a:lnTo>
                    <a:pt x="4712729" y="5841135"/>
                  </a:lnTo>
                  <a:lnTo>
                    <a:pt x="4709352" y="5841980"/>
                  </a:lnTo>
                  <a:close/>
                </a:path>
                <a:path w="4839334" h="5842000">
                  <a:moveTo>
                    <a:pt x="599626" y="285065"/>
                  </a:moveTo>
                  <a:lnTo>
                    <a:pt x="596922" y="277129"/>
                  </a:lnTo>
                  <a:lnTo>
                    <a:pt x="597595" y="268348"/>
                  </a:lnTo>
                  <a:lnTo>
                    <a:pt x="607726" y="265812"/>
                  </a:lnTo>
                  <a:lnTo>
                    <a:pt x="781841" y="279152"/>
                  </a:lnTo>
                  <a:lnTo>
                    <a:pt x="608912" y="279152"/>
                  </a:lnTo>
                  <a:lnTo>
                    <a:pt x="603256" y="280927"/>
                  </a:lnTo>
                  <a:lnTo>
                    <a:pt x="599626" y="285065"/>
                  </a:lnTo>
                  <a:close/>
                </a:path>
                <a:path w="4839334" h="5842000">
                  <a:moveTo>
                    <a:pt x="4522732" y="4646343"/>
                  </a:moveTo>
                  <a:lnTo>
                    <a:pt x="4510657" y="4645418"/>
                  </a:lnTo>
                  <a:lnTo>
                    <a:pt x="4515301" y="4642462"/>
                  </a:lnTo>
                  <a:lnTo>
                    <a:pt x="4517917" y="4637142"/>
                  </a:lnTo>
                  <a:lnTo>
                    <a:pt x="4827038" y="602317"/>
                  </a:lnTo>
                  <a:lnTo>
                    <a:pt x="608912" y="279152"/>
                  </a:lnTo>
                  <a:lnTo>
                    <a:pt x="781841" y="279152"/>
                  </a:lnTo>
                  <a:lnTo>
                    <a:pt x="4824755" y="588893"/>
                  </a:lnTo>
                  <a:lnTo>
                    <a:pt x="4836744" y="590916"/>
                  </a:lnTo>
                  <a:lnTo>
                    <a:pt x="4839280" y="601047"/>
                  </a:lnTo>
                  <a:lnTo>
                    <a:pt x="4529822" y="4640263"/>
                  </a:lnTo>
                  <a:lnTo>
                    <a:pt x="4522732" y="4646343"/>
                  </a:lnTo>
                  <a:close/>
                </a:path>
              </a:pathLst>
            </a:custGeom>
            <a:solidFill>
              <a:srgbClr val="3C333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11221421" y="2278831"/>
              <a:ext cx="4857115" cy="5844540"/>
            </a:xfrm>
            <a:custGeom>
              <a:avLst/>
              <a:gdLst/>
              <a:ahLst/>
              <a:cxnLst/>
              <a:rect l="l" t="t" r="r" b="b"/>
              <a:pathLst>
                <a:path w="4857115" h="5844540">
                  <a:moveTo>
                    <a:pt x="4430499" y="5844008"/>
                  </a:moveTo>
                  <a:lnTo>
                    <a:pt x="4412850" y="5829406"/>
                  </a:lnTo>
                  <a:lnTo>
                    <a:pt x="4830618" y="376466"/>
                  </a:lnTo>
                  <a:lnTo>
                    <a:pt x="150397" y="17898"/>
                  </a:lnTo>
                  <a:lnTo>
                    <a:pt x="139164" y="5997"/>
                  </a:lnTo>
                  <a:lnTo>
                    <a:pt x="142793" y="1858"/>
                  </a:lnTo>
                  <a:lnTo>
                    <a:pt x="147352" y="0"/>
                  </a:lnTo>
                  <a:lnTo>
                    <a:pt x="4849525" y="360249"/>
                  </a:lnTo>
                  <a:lnTo>
                    <a:pt x="4856620" y="368521"/>
                  </a:lnTo>
                  <a:lnTo>
                    <a:pt x="4855837" y="378741"/>
                  </a:lnTo>
                  <a:lnTo>
                    <a:pt x="4845901" y="378741"/>
                  </a:lnTo>
                  <a:lnTo>
                    <a:pt x="4852996" y="387013"/>
                  </a:lnTo>
                  <a:lnTo>
                    <a:pt x="4855190" y="387181"/>
                  </a:lnTo>
                  <a:lnTo>
                    <a:pt x="4437674" y="5836828"/>
                  </a:lnTo>
                  <a:lnTo>
                    <a:pt x="4435143" y="5841050"/>
                  </a:lnTo>
                  <a:lnTo>
                    <a:pt x="4430499" y="5844008"/>
                  </a:lnTo>
                  <a:close/>
                </a:path>
                <a:path w="4857115" h="5844540">
                  <a:moveTo>
                    <a:pt x="4852996" y="387013"/>
                  </a:moveTo>
                  <a:lnTo>
                    <a:pt x="4851052" y="383552"/>
                  </a:lnTo>
                  <a:lnTo>
                    <a:pt x="4849025" y="381188"/>
                  </a:lnTo>
                  <a:lnTo>
                    <a:pt x="4845901" y="378741"/>
                  </a:lnTo>
                  <a:lnTo>
                    <a:pt x="4855837" y="378741"/>
                  </a:lnTo>
                  <a:lnTo>
                    <a:pt x="4855203" y="387012"/>
                  </a:lnTo>
                  <a:lnTo>
                    <a:pt x="4852996" y="387013"/>
                  </a:lnTo>
                  <a:close/>
                </a:path>
                <a:path w="4857115" h="5844540">
                  <a:moveTo>
                    <a:pt x="4855190" y="387181"/>
                  </a:moveTo>
                  <a:lnTo>
                    <a:pt x="4852996" y="387013"/>
                  </a:lnTo>
                  <a:lnTo>
                    <a:pt x="4855203" y="387012"/>
                  </a:lnTo>
                  <a:lnTo>
                    <a:pt x="4855190" y="387181"/>
                  </a:lnTo>
                  <a:close/>
                </a:path>
                <a:path w="4857115" h="5844540">
                  <a:moveTo>
                    <a:pt x="4231217" y="4655128"/>
                  </a:moveTo>
                  <a:lnTo>
                    <a:pt x="14189" y="4332047"/>
                  </a:lnTo>
                  <a:lnTo>
                    <a:pt x="8869" y="4329431"/>
                  </a:lnTo>
                  <a:lnTo>
                    <a:pt x="5996" y="4323691"/>
                  </a:lnTo>
                  <a:lnTo>
                    <a:pt x="1858" y="4320063"/>
                  </a:lnTo>
                  <a:lnTo>
                    <a:pt x="0" y="4315503"/>
                  </a:lnTo>
                  <a:lnTo>
                    <a:pt x="309037" y="281776"/>
                  </a:lnTo>
                  <a:lnTo>
                    <a:pt x="311569" y="277554"/>
                  </a:lnTo>
                  <a:lnTo>
                    <a:pt x="315114" y="274514"/>
                  </a:lnTo>
                  <a:lnTo>
                    <a:pt x="326515" y="284219"/>
                  </a:lnTo>
                  <a:lnTo>
                    <a:pt x="17645" y="4315751"/>
                  </a:lnTo>
                  <a:lnTo>
                    <a:pt x="4233248" y="4638723"/>
                  </a:lnTo>
                  <a:lnTo>
                    <a:pt x="4239405" y="4649132"/>
                  </a:lnTo>
                  <a:lnTo>
                    <a:pt x="4235776" y="4653269"/>
                  </a:lnTo>
                  <a:lnTo>
                    <a:pt x="4231217" y="4655128"/>
                  </a:lnTo>
                  <a:close/>
                </a:path>
                <a:path w="4857115" h="5844540">
                  <a:moveTo>
                    <a:pt x="4229189" y="4638412"/>
                  </a:moveTo>
                  <a:lnTo>
                    <a:pt x="4231467" y="4637483"/>
                  </a:lnTo>
                  <a:lnTo>
                    <a:pt x="4232564" y="4637567"/>
                  </a:lnTo>
                  <a:lnTo>
                    <a:pt x="4233064" y="4638412"/>
                  </a:lnTo>
                  <a:lnTo>
                    <a:pt x="4229189" y="4638412"/>
                  </a:lnTo>
                  <a:close/>
                </a:path>
                <a:path w="4857115" h="5844540">
                  <a:moveTo>
                    <a:pt x="4233248" y="4638723"/>
                  </a:moveTo>
                  <a:lnTo>
                    <a:pt x="4229189" y="4638412"/>
                  </a:lnTo>
                  <a:lnTo>
                    <a:pt x="4233064" y="4638412"/>
                  </a:lnTo>
                  <a:lnTo>
                    <a:pt x="4233248" y="463872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7437032" y="1067988"/>
              <a:ext cx="432434" cy="342265"/>
            </a:xfrm>
            <a:custGeom>
              <a:avLst/>
              <a:gdLst/>
              <a:ahLst/>
              <a:cxnLst/>
              <a:rect l="l" t="t" r="r" b="b"/>
              <a:pathLst>
                <a:path w="432434" h="342265">
                  <a:moveTo>
                    <a:pt x="5427" y="341830"/>
                  </a:moveTo>
                  <a:lnTo>
                    <a:pt x="5077" y="339354"/>
                  </a:lnTo>
                  <a:lnTo>
                    <a:pt x="310" y="291775"/>
                  </a:lnTo>
                  <a:lnTo>
                    <a:pt x="0" y="246540"/>
                  </a:lnTo>
                  <a:lnTo>
                    <a:pt x="4498" y="203833"/>
                  </a:lnTo>
                  <a:lnTo>
                    <a:pt x="14158" y="163840"/>
                  </a:lnTo>
                  <a:lnTo>
                    <a:pt x="32625" y="121149"/>
                  </a:lnTo>
                  <a:lnTo>
                    <a:pt x="57720" y="85447"/>
                  </a:lnTo>
                  <a:lnTo>
                    <a:pt x="88481" y="56415"/>
                  </a:lnTo>
                  <a:lnTo>
                    <a:pt x="123948" y="33728"/>
                  </a:lnTo>
                  <a:lnTo>
                    <a:pt x="163157" y="17066"/>
                  </a:lnTo>
                  <a:lnTo>
                    <a:pt x="205148" y="6105"/>
                  </a:lnTo>
                  <a:lnTo>
                    <a:pt x="248959" y="524"/>
                  </a:lnTo>
                  <a:lnTo>
                    <a:pt x="293629" y="0"/>
                  </a:lnTo>
                  <a:lnTo>
                    <a:pt x="338195" y="4210"/>
                  </a:lnTo>
                  <a:lnTo>
                    <a:pt x="381697" y="12833"/>
                  </a:lnTo>
                  <a:lnTo>
                    <a:pt x="423173" y="25547"/>
                  </a:lnTo>
                  <a:lnTo>
                    <a:pt x="430509" y="28225"/>
                  </a:lnTo>
                  <a:lnTo>
                    <a:pt x="431992" y="37687"/>
                  </a:lnTo>
                  <a:lnTo>
                    <a:pt x="425894" y="42567"/>
                  </a:lnTo>
                  <a:lnTo>
                    <a:pt x="403133" y="64480"/>
                  </a:lnTo>
                  <a:lnTo>
                    <a:pt x="383435" y="90120"/>
                  </a:lnTo>
                  <a:lnTo>
                    <a:pt x="365869" y="118355"/>
                  </a:lnTo>
                  <a:lnTo>
                    <a:pt x="349505" y="148053"/>
                  </a:lnTo>
                  <a:lnTo>
                    <a:pt x="333412" y="178081"/>
                  </a:lnTo>
                  <a:lnTo>
                    <a:pt x="316660" y="207307"/>
                  </a:lnTo>
                  <a:lnTo>
                    <a:pt x="277456" y="258822"/>
                  </a:lnTo>
                  <a:lnTo>
                    <a:pt x="224452" y="293538"/>
                  </a:lnTo>
                  <a:lnTo>
                    <a:pt x="150202" y="302397"/>
                  </a:lnTo>
                  <a:lnTo>
                    <a:pt x="102784" y="294298"/>
                  </a:lnTo>
                  <a:lnTo>
                    <a:pt x="47264" y="276338"/>
                  </a:lnTo>
                  <a:lnTo>
                    <a:pt x="65816" y="227934"/>
                  </a:lnTo>
                  <a:lnTo>
                    <a:pt x="88887" y="184615"/>
                  </a:lnTo>
                  <a:lnTo>
                    <a:pt x="116697" y="146630"/>
                  </a:lnTo>
                  <a:lnTo>
                    <a:pt x="149469" y="114229"/>
                  </a:lnTo>
                  <a:lnTo>
                    <a:pt x="187424" y="87660"/>
                  </a:lnTo>
                  <a:lnTo>
                    <a:pt x="230782" y="67173"/>
                  </a:lnTo>
                  <a:lnTo>
                    <a:pt x="279767" y="53016"/>
                  </a:lnTo>
                  <a:lnTo>
                    <a:pt x="334598" y="45438"/>
                  </a:lnTo>
                  <a:lnTo>
                    <a:pt x="280894" y="47592"/>
                  </a:lnTo>
                  <a:lnTo>
                    <a:pt x="231937" y="54579"/>
                  </a:lnTo>
                  <a:lnTo>
                    <a:pt x="187753" y="66423"/>
                  </a:lnTo>
                  <a:lnTo>
                    <a:pt x="148368" y="83151"/>
                  </a:lnTo>
                  <a:lnTo>
                    <a:pt x="113807" y="104789"/>
                  </a:lnTo>
                  <a:lnTo>
                    <a:pt x="84097" y="131364"/>
                  </a:lnTo>
                  <a:lnTo>
                    <a:pt x="59262" y="162901"/>
                  </a:lnTo>
                  <a:lnTo>
                    <a:pt x="39330" y="199426"/>
                  </a:lnTo>
                  <a:lnTo>
                    <a:pt x="24324" y="240967"/>
                  </a:lnTo>
                  <a:lnTo>
                    <a:pt x="14272" y="287548"/>
                  </a:lnTo>
                  <a:lnTo>
                    <a:pt x="9199" y="339196"/>
                  </a:lnTo>
                  <a:lnTo>
                    <a:pt x="9080" y="341692"/>
                  </a:lnTo>
                  <a:lnTo>
                    <a:pt x="5427" y="341830"/>
                  </a:lnTo>
                  <a:close/>
                </a:path>
              </a:pathLst>
            </a:custGeom>
            <a:solidFill>
              <a:srgbClr val="788228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2" name="object 12"/>
          <p:cNvSpPr/>
          <p:nvPr/>
        </p:nvSpPr>
        <p:spPr>
          <a:xfrm>
            <a:off x="1019162" y="966113"/>
            <a:ext cx="16530319" cy="8292465"/>
          </a:xfrm>
          <a:custGeom>
            <a:avLst/>
            <a:gdLst/>
            <a:ahLst/>
            <a:cxnLst/>
            <a:rect l="l" t="t" r="r" b="b"/>
            <a:pathLst>
              <a:path w="16530319" h="8292465">
                <a:moveTo>
                  <a:pt x="579666" y="8002359"/>
                </a:moveTo>
                <a:lnTo>
                  <a:pt x="575881" y="7955343"/>
                </a:lnTo>
                <a:lnTo>
                  <a:pt x="564896" y="7910754"/>
                </a:lnTo>
                <a:lnTo>
                  <a:pt x="547319" y="7869161"/>
                </a:lnTo>
                <a:lnTo>
                  <a:pt x="523748" y="7831188"/>
                </a:lnTo>
                <a:lnTo>
                  <a:pt x="494779" y="7797419"/>
                </a:lnTo>
                <a:lnTo>
                  <a:pt x="461010" y="7768450"/>
                </a:lnTo>
                <a:lnTo>
                  <a:pt x="423037" y="7744879"/>
                </a:lnTo>
                <a:lnTo>
                  <a:pt x="381444" y="7727302"/>
                </a:lnTo>
                <a:lnTo>
                  <a:pt x="336854" y="7716317"/>
                </a:lnTo>
                <a:lnTo>
                  <a:pt x="289839" y="7712532"/>
                </a:lnTo>
                <a:lnTo>
                  <a:pt x="242824" y="7716317"/>
                </a:lnTo>
                <a:lnTo>
                  <a:pt x="198234" y="7727302"/>
                </a:lnTo>
                <a:lnTo>
                  <a:pt x="156641" y="7744879"/>
                </a:lnTo>
                <a:lnTo>
                  <a:pt x="118668" y="7768450"/>
                </a:lnTo>
                <a:lnTo>
                  <a:pt x="84899" y="7797419"/>
                </a:lnTo>
                <a:lnTo>
                  <a:pt x="55930" y="7831188"/>
                </a:lnTo>
                <a:lnTo>
                  <a:pt x="32359" y="7869161"/>
                </a:lnTo>
                <a:lnTo>
                  <a:pt x="14782" y="7910754"/>
                </a:lnTo>
                <a:lnTo>
                  <a:pt x="3797" y="7955343"/>
                </a:lnTo>
                <a:lnTo>
                  <a:pt x="0" y="8002359"/>
                </a:lnTo>
                <a:lnTo>
                  <a:pt x="3797" y="8049374"/>
                </a:lnTo>
                <a:lnTo>
                  <a:pt x="14782" y="8093964"/>
                </a:lnTo>
                <a:lnTo>
                  <a:pt x="32359" y="8135556"/>
                </a:lnTo>
                <a:lnTo>
                  <a:pt x="55930" y="8173529"/>
                </a:lnTo>
                <a:lnTo>
                  <a:pt x="84899" y="8207299"/>
                </a:lnTo>
                <a:lnTo>
                  <a:pt x="118668" y="8236267"/>
                </a:lnTo>
                <a:lnTo>
                  <a:pt x="156641" y="8259839"/>
                </a:lnTo>
                <a:lnTo>
                  <a:pt x="198234" y="8277415"/>
                </a:lnTo>
                <a:lnTo>
                  <a:pt x="242824" y="8288401"/>
                </a:lnTo>
                <a:lnTo>
                  <a:pt x="289839" y="8292198"/>
                </a:lnTo>
                <a:lnTo>
                  <a:pt x="336854" y="8288401"/>
                </a:lnTo>
                <a:lnTo>
                  <a:pt x="381444" y="8277415"/>
                </a:lnTo>
                <a:lnTo>
                  <a:pt x="423037" y="8259839"/>
                </a:lnTo>
                <a:lnTo>
                  <a:pt x="461010" y="8236267"/>
                </a:lnTo>
                <a:lnTo>
                  <a:pt x="494779" y="8207299"/>
                </a:lnTo>
                <a:lnTo>
                  <a:pt x="523748" y="8173529"/>
                </a:lnTo>
                <a:lnTo>
                  <a:pt x="547319" y="8135556"/>
                </a:lnTo>
                <a:lnTo>
                  <a:pt x="564896" y="8093964"/>
                </a:lnTo>
                <a:lnTo>
                  <a:pt x="575881" y="8049374"/>
                </a:lnTo>
                <a:lnTo>
                  <a:pt x="579666" y="8002359"/>
                </a:lnTo>
                <a:close/>
              </a:path>
              <a:path w="16530319" h="8292465">
                <a:moveTo>
                  <a:pt x="16529965" y="289826"/>
                </a:moveTo>
                <a:lnTo>
                  <a:pt x="16526167" y="242824"/>
                </a:lnTo>
                <a:lnTo>
                  <a:pt x="16515182" y="198221"/>
                </a:lnTo>
                <a:lnTo>
                  <a:pt x="16497618" y="156641"/>
                </a:lnTo>
                <a:lnTo>
                  <a:pt x="16474047" y="118656"/>
                </a:lnTo>
                <a:lnTo>
                  <a:pt x="16445078" y="84886"/>
                </a:lnTo>
                <a:lnTo>
                  <a:pt x="16411309" y="55918"/>
                </a:lnTo>
                <a:lnTo>
                  <a:pt x="16373323" y="32346"/>
                </a:lnTo>
                <a:lnTo>
                  <a:pt x="16331743" y="14770"/>
                </a:lnTo>
                <a:lnTo>
                  <a:pt x="16287141" y="3797"/>
                </a:lnTo>
                <a:lnTo>
                  <a:pt x="16240138" y="0"/>
                </a:lnTo>
                <a:lnTo>
                  <a:pt x="16193123" y="3797"/>
                </a:lnTo>
                <a:lnTo>
                  <a:pt x="16148520" y="14770"/>
                </a:lnTo>
                <a:lnTo>
                  <a:pt x="16106940" y="32346"/>
                </a:lnTo>
                <a:lnTo>
                  <a:pt x="16068967" y="55918"/>
                </a:lnTo>
                <a:lnTo>
                  <a:pt x="16035185" y="84886"/>
                </a:lnTo>
                <a:lnTo>
                  <a:pt x="16006217" y="118656"/>
                </a:lnTo>
                <a:lnTo>
                  <a:pt x="15982645" y="156641"/>
                </a:lnTo>
                <a:lnTo>
                  <a:pt x="15965081" y="198221"/>
                </a:lnTo>
                <a:lnTo>
                  <a:pt x="15954096" y="242824"/>
                </a:lnTo>
                <a:lnTo>
                  <a:pt x="15950299" y="289826"/>
                </a:lnTo>
                <a:lnTo>
                  <a:pt x="15954096" y="336842"/>
                </a:lnTo>
                <a:lnTo>
                  <a:pt x="15965081" y="381444"/>
                </a:lnTo>
                <a:lnTo>
                  <a:pt x="15982645" y="423024"/>
                </a:lnTo>
                <a:lnTo>
                  <a:pt x="16006217" y="460997"/>
                </a:lnTo>
                <a:lnTo>
                  <a:pt x="16035185" y="494779"/>
                </a:lnTo>
                <a:lnTo>
                  <a:pt x="16068967" y="523748"/>
                </a:lnTo>
                <a:lnTo>
                  <a:pt x="16106940" y="547306"/>
                </a:lnTo>
                <a:lnTo>
                  <a:pt x="16148520" y="564883"/>
                </a:lnTo>
                <a:lnTo>
                  <a:pt x="16193123" y="575868"/>
                </a:lnTo>
                <a:lnTo>
                  <a:pt x="16240138" y="579666"/>
                </a:lnTo>
                <a:lnTo>
                  <a:pt x="16287141" y="575868"/>
                </a:lnTo>
                <a:lnTo>
                  <a:pt x="16331743" y="564883"/>
                </a:lnTo>
                <a:lnTo>
                  <a:pt x="16373323" y="547306"/>
                </a:lnTo>
                <a:lnTo>
                  <a:pt x="16411309" y="523748"/>
                </a:lnTo>
                <a:lnTo>
                  <a:pt x="16445078" y="494779"/>
                </a:lnTo>
                <a:lnTo>
                  <a:pt x="16474047" y="460997"/>
                </a:lnTo>
                <a:lnTo>
                  <a:pt x="16497618" y="423024"/>
                </a:lnTo>
                <a:lnTo>
                  <a:pt x="16515182" y="381444"/>
                </a:lnTo>
                <a:lnTo>
                  <a:pt x="16526167" y="336842"/>
                </a:lnTo>
                <a:lnTo>
                  <a:pt x="16529965" y="289826"/>
                </a:lnTo>
                <a:close/>
              </a:path>
            </a:pathLst>
          </a:custGeom>
          <a:solidFill>
            <a:srgbClr val="87907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1828800" y="2628900"/>
            <a:ext cx="8021955" cy="3284220"/>
          </a:xfrm>
          <a:prstGeom prst="rect">
            <a:avLst/>
          </a:prstGeom>
        </p:spPr>
        <p:txBody>
          <a:bodyPr vert="horz" wrap="square" lIns="0" tIns="16510" rIns="0" bIns="0" rtlCol="0">
            <a:no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7200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AI-Powered Plant Recommender For Air Purification </a:t>
            </a:r>
            <a:endParaRPr lang="en-US" sz="7200" b="1" dirty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1828800" y="6482715"/>
            <a:ext cx="56388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800" b="1">
                <a:solidFill>
                  <a:schemeClr val="bg1">
                    <a:lumMod val="9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TEAM  MEMEBERS</a:t>
            </a:r>
            <a:endParaRPr lang="en-US" sz="2800" b="1">
              <a:solidFill>
                <a:schemeClr val="bg1">
                  <a:lumMod val="9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6" name="Text Box 15"/>
          <p:cNvSpPr txBox="1"/>
          <p:nvPr/>
        </p:nvSpPr>
        <p:spPr>
          <a:xfrm>
            <a:off x="1905000" y="7200900"/>
            <a:ext cx="6583680" cy="22053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00000"/>
              </a:lnSpc>
              <a:spcBef>
                <a:spcPts val="695"/>
              </a:spcBef>
            </a:pPr>
            <a:r>
              <a:rPr sz="2400" spc="-155" dirty="0">
                <a:solidFill>
                  <a:srgbClr val="F1F1EB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B.</a:t>
            </a:r>
            <a:r>
              <a:rPr sz="2400" spc="-290" dirty="0">
                <a:solidFill>
                  <a:srgbClr val="F1F1EB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400" spc="-70" dirty="0">
                <a:solidFill>
                  <a:srgbClr val="F1F1EB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Charan</a:t>
            </a:r>
            <a:r>
              <a:rPr sz="2400" spc="-295" dirty="0">
                <a:solidFill>
                  <a:srgbClr val="F1F1EB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400" spc="-10" dirty="0">
                <a:solidFill>
                  <a:srgbClr val="F1F1EB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Kumar</a:t>
            </a:r>
            <a:r>
              <a:rPr lang="en-IN" altLang="en-US" sz="2400" spc="-10" dirty="0">
                <a:solidFill>
                  <a:srgbClr val="F1F1EB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             (22891A1205)</a:t>
            </a:r>
            <a:endParaRPr sz="2400" spc="-10" dirty="0">
              <a:solidFill>
                <a:srgbClr val="F1F1EB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  <a:spcBef>
                <a:spcPts val="695"/>
              </a:spcBef>
            </a:pPr>
            <a:r>
              <a:rPr sz="2400" spc="-85" dirty="0">
                <a:solidFill>
                  <a:srgbClr val="F1F1EB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P.</a:t>
            </a:r>
            <a:r>
              <a:rPr sz="2400" spc="-290" dirty="0">
                <a:solidFill>
                  <a:srgbClr val="F1F1EB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400" spc="-60" dirty="0">
                <a:solidFill>
                  <a:srgbClr val="F1F1EB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Hemanth</a:t>
            </a:r>
            <a:r>
              <a:rPr sz="2400" spc="-290" dirty="0">
                <a:solidFill>
                  <a:srgbClr val="F1F1EB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sz="2400" spc="-10" dirty="0">
                <a:solidFill>
                  <a:srgbClr val="F1F1EB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Kumar</a:t>
            </a:r>
            <a:r>
              <a:rPr lang="en-IN" altLang="en-US" sz="2400" spc="-10" dirty="0">
                <a:solidFill>
                  <a:srgbClr val="F1F1EB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          (22891A1241)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  <a:spcBef>
                <a:spcPts val="695"/>
              </a:spcBef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H</a:t>
            </a:r>
            <a:r>
              <a:rPr lang="en-IN" altLang="en-US" sz="2400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.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NITHIN </a:t>
            </a:r>
            <a:r>
              <a:rPr lang="en-IN" altLang="en-US" sz="2400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                     </a:t>
            </a:r>
            <a:r>
              <a:rPr lang="en-IN" altLang="en-US" sz="2400" spc="-10" dirty="0">
                <a:solidFill>
                  <a:srgbClr val="F1F1EB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(22891A1221)</a:t>
            </a:r>
            <a:endParaRPr lang="en-US" sz="2400" dirty="0" smtClean="0">
              <a:solidFill>
                <a:schemeClr val="bg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00000"/>
              </a:lnSpc>
              <a:spcBef>
                <a:spcPts val="695"/>
              </a:spcBef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P</a:t>
            </a:r>
            <a:r>
              <a:rPr lang="en-IN" altLang="en-US" sz="2400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.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CHANDU</a:t>
            </a:r>
            <a:r>
              <a:rPr lang="en-IN" altLang="en-US" sz="2400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                        </a:t>
            </a:r>
            <a:r>
              <a:rPr lang="en-IN" altLang="en-US" sz="2400" spc="-10" dirty="0">
                <a:solidFill>
                  <a:srgbClr val="F1F1EB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(22891A1238)</a:t>
            </a:r>
            <a:endParaRPr sz="2400" spc="-10" dirty="0">
              <a:solidFill>
                <a:srgbClr val="F1F1EB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2070346" y="1028700"/>
            <a:ext cx="6217920" cy="8034020"/>
          </a:xfrm>
          <a:custGeom>
            <a:avLst/>
            <a:gdLst/>
            <a:ahLst/>
            <a:cxnLst/>
            <a:rect l="l" t="t" r="r" b="b"/>
            <a:pathLst>
              <a:path w="6217919" h="8034020">
                <a:moveTo>
                  <a:pt x="6217652" y="8033435"/>
                </a:moveTo>
                <a:lnTo>
                  <a:pt x="0" y="8033435"/>
                </a:lnTo>
                <a:lnTo>
                  <a:pt x="0" y="0"/>
                </a:lnTo>
                <a:lnTo>
                  <a:pt x="6217652" y="0"/>
                </a:lnTo>
                <a:lnTo>
                  <a:pt x="6217652" y="8033435"/>
                </a:lnTo>
                <a:close/>
              </a:path>
            </a:pathLst>
          </a:custGeom>
          <a:solidFill>
            <a:srgbClr val="87907B">
              <a:alpha val="50000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927788" y="2804936"/>
            <a:ext cx="2947035" cy="2947035"/>
          </a:xfrm>
          <a:custGeom>
            <a:avLst/>
            <a:gdLst/>
            <a:ahLst/>
            <a:cxnLst/>
            <a:rect l="l" t="t" r="r" b="b"/>
            <a:pathLst>
              <a:path w="2947035" h="2947035">
                <a:moveTo>
                  <a:pt x="1473296" y="2946593"/>
                </a:moveTo>
                <a:lnTo>
                  <a:pt x="1424664" y="2945805"/>
                </a:lnTo>
                <a:lnTo>
                  <a:pt x="1376426" y="2943459"/>
                </a:lnTo>
                <a:lnTo>
                  <a:pt x="1328607" y="2939578"/>
                </a:lnTo>
                <a:lnTo>
                  <a:pt x="1281230" y="2934187"/>
                </a:lnTo>
                <a:lnTo>
                  <a:pt x="1234320" y="2927310"/>
                </a:lnTo>
                <a:lnTo>
                  <a:pt x="1187901" y="2918971"/>
                </a:lnTo>
                <a:lnTo>
                  <a:pt x="1141997" y="2909194"/>
                </a:lnTo>
                <a:lnTo>
                  <a:pt x="1096633" y="2898005"/>
                </a:lnTo>
                <a:lnTo>
                  <a:pt x="1051833" y="2885426"/>
                </a:lnTo>
                <a:lnTo>
                  <a:pt x="1007620" y="2871483"/>
                </a:lnTo>
                <a:lnTo>
                  <a:pt x="964021" y="2856199"/>
                </a:lnTo>
                <a:lnTo>
                  <a:pt x="921058" y="2839600"/>
                </a:lnTo>
                <a:lnTo>
                  <a:pt x="878756" y="2821708"/>
                </a:lnTo>
                <a:lnTo>
                  <a:pt x="837139" y="2802549"/>
                </a:lnTo>
                <a:lnTo>
                  <a:pt x="796232" y="2782146"/>
                </a:lnTo>
                <a:lnTo>
                  <a:pt x="756058" y="2760524"/>
                </a:lnTo>
                <a:lnTo>
                  <a:pt x="716642" y="2737708"/>
                </a:lnTo>
                <a:lnTo>
                  <a:pt x="678009" y="2713721"/>
                </a:lnTo>
                <a:lnTo>
                  <a:pt x="640182" y="2688587"/>
                </a:lnTo>
                <a:lnTo>
                  <a:pt x="603186" y="2662332"/>
                </a:lnTo>
                <a:lnTo>
                  <a:pt x="567045" y="2634979"/>
                </a:lnTo>
                <a:lnTo>
                  <a:pt x="531784" y="2606552"/>
                </a:lnTo>
                <a:lnTo>
                  <a:pt x="497426" y="2577076"/>
                </a:lnTo>
                <a:lnTo>
                  <a:pt x="463996" y="2546576"/>
                </a:lnTo>
                <a:lnTo>
                  <a:pt x="431518" y="2515074"/>
                </a:lnTo>
                <a:lnTo>
                  <a:pt x="400017" y="2482596"/>
                </a:lnTo>
                <a:lnTo>
                  <a:pt x="369516" y="2449166"/>
                </a:lnTo>
                <a:lnTo>
                  <a:pt x="340040" y="2414808"/>
                </a:lnTo>
                <a:lnTo>
                  <a:pt x="311613" y="2379547"/>
                </a:lnTo>
                <a:lnTo>
                  <a:pt x="284260" y="2343406"/>
                </a:lnTo>
                <a:lnTo>
                  <a:pt x="258005" y="2306410"/>
                </a:lnTo>
                <a:lnTo>
                  <a:pt x="232872" y="2268583"/>
                </a:lnTo>
                <a:lnTo>
                  <a:pt x="208884" y="2229950"/>
                </a:lnTo>
                <a:lnTo>
                  <a:pt x="186068" y="2190534"/>
                </a:lnTo>
                <a:lnTo>
                  <a:pt x="164446" y="2150361"/>
                </a:lnTo>
                <a:lnTo>
                  <a:pt x="144044" y="2109453"/>
                </a:lnTo>
                <a:lnTo>
                  <a:pt x="124884" y="2067837"/>
                </a:lnTo>
                <a:lnTo>
                  <a:pt x="106993" y="2025534"/>
                </a:lnTo>
                <a:lnTo>
                  <a:pt x="90393" y="1982571"/>
                </a:lnTo>
                <a:lnTo>
                  <a:pt x="75109" y="1938972"/>
                </a:lnTo>
                <a:lnTo>
                  <a:pt x="61166" y="1894760"/>
                </a:lnTo>
                <a:lnTo>
                  <a:pt x="48587" y="1849959"/>
                </a:lnTo>
                <a:lnTo>
                  <a:pt x="37398" y="1804595"/>
                </a:lnTo>
                <a:lnTo>
                  <a:pt x="27621" y="1758692"/>
                </a:lnTo>
                <a:lnTo>
                  <a:pt x="19282" y="1712272"/>
                </a:lnTo>
                <a:lnTo>
                  <a:pt x="12405" y="1665362"/>
                </a:lnTo>
                <a:lnTo>
                  <a:pt x="7014" y="1617985"/>
                </a:lnTo>
                <a:lnTo>
                  <a:pt x="3133" y="1570166"/>
                </a:lnTo>
                <a:lnTo>
                  <a:pt x="787" y="1521928"/>
                </a:lnTo>
                <a:lnTo>
                  <a:pt x="0" y="1473296"/>
                </a:lnTo>
                <a:lnTo>
                  <a:pt x="787" y="1424664"/>
                </a:lnTo>
                <a:lnTo>
                  <a:pt x="3133" y="1376426"/>
                </a:lnTo>
                <a:lnTo>
                  <a:pt x="7014" y="1328607"/>
                </a:lnTo>
                <a:lnTo>
                  <a:pt x="12405" y="1281230"/>
                </a:lnTo>
                <a:lnTo>
                  <a:pt x="19282" y="1234320"/>
                </a:lnTo>
                <a:lnTo>
                  <a:pt x="27621" y="1187901"/>
                </a:lnTo>
                <a:lnTo>
                  <a:pt x="37398" y="1141997"/>
                </a:lnTo>
                <a:lnTo>
                  <a:pt x="48587" y="1096633"/>
                </a:lnTo>
                <a:lnTo>
                  <a:pt x="61166" y="1051833"/>
                </a:lnTo>
                <a:lnTo>
                  <a:pt x="75109" y="1007620"/>
                </a:lnTo>
                <a:lnTo>
                  <a:pt x="90393" y="964021"/>
                </a:lnTo>
                <a:lnTo>
                  <a:pt x="106993" y="921058"/>
                </a:lnTo>
                <a:lnTo>
                  <a:pt x="124884" y="878756"/>
                </a:lnTo>
                <a:lnTo>
                  <a:pt x="144044" y="837139"/>
                </a:lnTo>
                <a:lnTo>
                  <a:pt x="164446" y="796232"/>
                </a:lnTo>
                <a:lnTo>
                  <a:pt x="186068" y="756058"/>
                </a:lnTo>
                <a:lnTo>
                  <a:pt x="208884" y="716642"/>
                </a:lnTo>
                <a:lnTo>
                  <a:pt x="232872" y="678009"/>
                </a:lnTo>
                <a:lnTo>
                  <a:pt x="258005" y="640182"/>
                </a:lnTo>
                <a:lnTo>
                  <a:pt x="284260" y="603186"/>
                </a:lnTo>
                <a:lnTo>
                  <a:pt x="311613" y="567045"/>
                </a:lnTo>
                <a:lnTo>
                  <a:pt x="340040" y="531784"/>
                </a:lnTo>
                <a:lnTo>
                  <a:pt x="369516" y="497426"/>
                </a:lnTo>
                <a:lnTo>
                  <a:pt x="400017" y="463996"/>
                </a:lnTo>
                <a:lnTo>
                  <a:pt x="431518" y="431518"/>
                </a:lnTo>
                <a:lnTo>
                  <a:pt x="463996" y="400017"/>
                </a:lnTo>
                <a:lnTo>
                  <a:pt x="497426" y="369516"/>
                </a:lnTo>
                <a:lnTo>
                  <a:pt x="531784" y="340040"/>
                </a:lnTo>
                <a:lnTo>
                  <a:pt x="567045" y="311613"/>
                </a:lnTo>
                <a:lnTo>
                  <a:pt x="603186" y="284260"/>
                </a:lnTo>
                <a:lnTo>
                  <a:pt x="640182" y="258005"/>
                </a:lnTo>
                <a:lnTo>
                  <a:pt x="678009" y="232872"/>
                </a:lnTo>
                <a:lnTo>
                  <a:pt x="716642" y="208884"/>
                </a:lnTo>
                <a:lnTo>
                  <a:pt x="756058" y="186068"/>
                </a:lnTo>
                <a:lnTo>
                  <a:pt x="796232" y="164446"/>
                </a:lnTo>
                <a:lnTo>
                  <a:pt x="837139" y="144044"/>
                </a:lnTo>
                <a:lnTo>
                  <a:pt x="878756" y="124884"/>
                </a:lnTo>
                <a:lnTo>
                  <a:pt x="921058" y="106993"/>
                </a:lnTo>
                <a:lnTo>
                  <a:pt x="964021" y="90393"/>
                </a:lnTo>
                <a:lnTo>
                  <a:pt x="1007620" y="75109"/>
                </a:lnTo>
                <a:lnTo>
                  <a:pt x="1051833" y="61166"/>
                </a:lnTo>
                <a:lnTo>
                  <a:pt x="1096633" y="48587"/>
                </a:lnTo>
                <a:lnTo>
                  <a:pt x="1141997" y="37398"/>
                </a:lnTo>
                <a:lnTo>
                  <a:pt x="1187901" y="27621"/>
                </a:lnTo>
                <a:lnTo>
                  <a:pt x="1234320" y="19282"/>
                </a:lnTo>
                <a:lnTo>
                  <a:pt x="1281230" y="12405"/>
                </a:lnTo>
                <a:lnTo>
                  <a:pt x="1328607" y="7014"/>
                </a:lnTo>
                <a:lnTo>
                  <a:pt x="1376426" y="3133"/>
                </a:lnTo>
                <a:lnTo>
                  <a:pt x="1424664" y="787"/>
                </a:lnTo>
                <a:lnTo>
                  <a:pt x="1473296" y="0"/>
                </a:lnTo>
                <a:lnTo>
                  <a:pt x="1521928" y="787"/>
                </a:lnTo>
                <a:lnTo>
                  <a:pt x="1570166" y="3133"/>
                </a:lnTo>
                <a:lnTo>
                  <a:pt x="1617985" y="7014"/>
                </a:lnTo>
                <a:lnTo>
                  <a:pt x="1665362" y="12405"/>
                </a:lnTo>
                <a:lnTo>
                  <a:pt x="1712272" y="19282"/>
                </a:lnTo>
                <a:lnTo>
                  <a:pt x="1758692" y="27621"/>
                </a:lnTo>
                <a:lnTo>
                  <a:pt x="1804595" y="37398"/>
                </a:lnTo>
                <a:lnTo>
                  <a:pt x="1849959" y="48587"/>
                </a:lnTo>
                <a:lnTo>
                  <a:pt x="1894760" y="61166"/>
                </a:lnTo>
                <a:lnTo>
                  <a:pt x="1938972" y="75109"/>
                </a:lnTo>
                <a:lnTo>
                  <a:pt x="1982571" y="90393"/>
                </a:lnTo>
                <a:lnTo>
                  <a:pt x="2025534" y="106993"/>
                </a:lnTo>
                <a:lnTo>
                  <a:pt x="2067836" y="124884"/>
                </a:lnTo>
                <a:lnTo>
                  <a:pt x="2109453" y="144044"/>
                </a:lnTo>
                <a:lnTo>
                  <a:pt x="2150361" y="164446"/>
                </a:lnTo>
                <a:lnTo>
                  <a:pt x="2190534" y="186068"/>
                </a:lnTo>
                <a:lnTo>
                  <a:pt x="2229950" y="208884"/>
                </a:lnTo>
                <a:lnTo>
                  <a:pt x="2268583" y="232872"/>
                </a:lnTo>
                <a:lnTo>
                  <a:pt x="2306410" y="258005"/>
                </a:lnTo>
                <a:lnTo>
                  <a:pt x="2343406" y="284260"/>
                </a:lnTo>
                <a:lnTo>
                  <a:pt x="2379547" y="311613"/>
                </a:lnTo>
                <a:lnTo>
                  <a:pt x="2414808" y="340040"/>
                </a:lnTo>
                <a:lnTo>
                  <a:pt x="2449166" y="369516"/>
                </a:lnTo>
                <a:lnTo>
                  <a:pt x="2482596" y="400017"/>
                </a:lnTo>
                <a:lnTo>
                  <a:pt x="2515074" y="431518"/>
                </a:lnTo>
                <a:lnTo>
                  <a:pt x="2546576" y="463996"/>
                </a:lnTo>
                <a:lnTo>
                  <a:pt x="2577076" y="497426"/>
                </a:lnTo>
                <a:lnTo>
                  <a:pt x="2606552" y="531784"/>
                </a:lnTo>
                <a:lnTo>
                  <a:pt x="2634979" y="567045"/>
                </a:lnTo>
                <a:lnTo>
                  <a:pt x="2662332" y="603186"/>
                </a:lnTo>
                <a:lnTo>
                  <a:pt x="2688587" y="640182"/>
                </a:lnTo>
                <a:lnTo>
                  <a:pt x="2713721" y="678009"/>
                </a:lnTo>
                <a:lnTo>
                  <a:pt x="2737708" y="716642"/>
                </a:lnTo>
                <a:lnTo>
                  <a:pt x="2760524" y="756058"/>
                </a:lnTo>
                <a:lnTo>
                  <a:pt x="2782146" y="796232"/>
                </a:lnTo>
                <a:lnTo>
                  <a:pt x="2802549" y="837139"/>
                </a:lnTo>
                <a:lnTo>
                  <a:pt x="2821708" y="878756"/>
                </a:lnTo>
                <a:lnTo>
                  <a:pt x="2839600" y="921058"/>
                </a:lnTo>
                <a:lnTo>
                  <a:pt x="2856199" y="964021"/>
                </a:lnTo>
                <a:lnTo>
                  <a:pt x="2871483" y="1007620"/>
                </a:lnTo>
                <a:lnTo>
                  <a:pt x="2885426" y="1051833"/>
                </a:lnTo>
                <a:lnTo>
                  <a:pt x="2898005" y="1096633"/>
                </a:lnTo>
                <a:lnTo>
                  <a:pt x="2909194" y="1141997"/>
                </a:lnTo>
                <a:lnTo>
                  <a:pt x="2918971" y="1187901"/>
                </a:lnTo>
                <a:lnTo>
                  <a:pt x="2927310" y="1234320"/>
                </a:lnTo>
                <a:lnTo>
                  <a:pt x="2934187" y="1281230"/>
                </a:lnTo>
                <a:lnTo>
                  <a:pt x="2939578" y="1328607"/>
                </a:lnTo>
                <a:lnTo>
                  <a:pt x="2943459" y="1376426"/>
                </a:lnTo>
                <a:lnTo>
                  <a:pt x="2945805" y="1424664"/>
                </a:lnTo>
                <a:lnTo>
                  <a:pt x="2946593" y="1473296"/>
                </a:lnTo>
                <a:lnTo>
                  <a:pt x="2945805" y="1521928"/>
                </a:lnTo>
                <a:lnTo>
                  <a:pt x="2943459" y="1570166"/>
                </a:lnTo>
                <a:lnTo>
                  <a:pt x="2939578" y="1617985"/>
                </a:lnTo>
                <a:lnTo>
                  <a:pt x="2934187" y="1665362"/>
                </a:lnTo>
                <a:lnTo>
                  <a:pt x="2927310" y="1712272"/>
                </a:lnTo>
                <a:lnTo>
                  <a:pt x="2918971" y="1758692"/>
                </a:lnTo>
                <a:lnTo>
                  <a:pt x="2909194" y="1804595"/>
                </a:lnTo>
                <a:lnTo>
                  <a:pt x="2898005" y="1849959"/>
                </a:lnTo>
                <a:lnTo>
                  <a:pt x="2885426" y="1894760"/>
                </a:lnTo>
                <a:lnTo>
                  <a:pt x="2871483" y="1938972"/>
                </a:lnTo>
                <a:lnTo>
                  <a:pt x="2856199" y="1982571"/>
                </a:lnTo>
                <a:lnTo>
                  <a:pt x="2839600" y="2025534"/>
                </a:lnTo>
                <a:lnTo>
                  <a:pt x="2821708" y="2067837"/>
                </a:lnTo>
                <a:lnTo>
                  <a:pt x="2802549" y="2109453"/>
                </a:lnTo>
                <a:lnTo>
                  <a:pt x="2782146" y="2150361"/>
                </a:lnTo>
                <a:lnTo>
                  <a:pt x="2760524" y="2190534"/>
                </a:lnTo>
                <a:lnTo>
                  <a:pt x="2737708" y="2229950"/>
                </a:lnTo>
                <a:lnTo>
                  <a:pt x="2713721" y="2268583"/>
                </a:lnTo>
                <a:lnTo>
                  <a:pt x="2688587" y="2306410"/>
                </a:lnTo>
                <a:lnTo>
                  <a:pt x="2662332" y="2343406"/>
                </a:lnTo>
                <a:lnTo>
                  <a:pt x="2634979" y="2379547"/>
                </a:lnTo>
                <a:lnTo>
                  <a:pt x="2606552" y="2414808"/>
                </a:lnTo>
                <a:lnTo>
                  <a:pt x="2577076" y="2449166"/>
                </a:lnTo>
                <a:lnTo>
                  <a:pt x="2546576" y="2482596"/>
                </a:lnTo>
                <a:lnTo>
                  <a:pt x="2515074" y="2515074"/>
                </a:lnTo>
                <a:lnTo>
                  <a:pt x="2482596" y="2546576"/>
                </a:lnTo>
                <a:lnTo>
                  <a:pt x="2449166" y="2577076"/>
                </a:lnTo>
                <a:lnTo>
                  <a:pt x="2414808" y="2606552"/>
                </a:lnTo>
                <a:lnTo>
                  <a:pt x="2379547" y="2634979"/>
                </a:lnTo>
                <a:lnTo>
                  <a:pt x="2343406" y="2662332"/>
                </a:lnTo>
                <a:lnTo>
                  <a:pt x="2306410" y="2688587"/>
                </a:lnTo>
                <a:lnTo>
                  <a:pt x="2268583" y="2713721"/>
                </a:lnTo>
                <a:lnTo>
                  <a:pt x="2229950" y="2737708"/>
                </a:lnTo>
                <a:lnTo>
                  <a:pt x="2190534" y="2760524"/>
                </a:lnTo>
                <a:lnTo>
                  <a:pt x="2150361" y="2782146"/>
                </a:lnTo>
                <a:lnTo>
                  <a:pt x="2109453" y="2802549"/>
                </a:lnTo>
                <a:lnTo>
                  <a:pt x="2067836" y="2821708"/>
                </a:lnTo>
                <a:lnTo>
                  <a:pt x="2025534" y="2839600"/>
                </a:lnTo>
                <a:lnTo>
                  <a:pt x="1982571" y="2856199"/>
                </a:lnTo>
                <a:lnTo>
                  <a:pt x="1938972" y="2871483"/>
                </a:lnTo>
                <a:lnTo>
                  <a:pt x="1894760" y="2885426"/>
                </a:lnTo>
                <a:lnTo>
                  <a:pt x="1849959" y="2898005"/>
                </a:lnTo>
                <a:lnTo>
                  <a:pt x="1804595" y="2909194"/>
                </a:lnTo>
                <a:lnTo>
                  <a:pt x="1758692" y="2918971"/>
                </a:lnTo>
                <a:lnTo>
                  <a:pt x="1712272" y="2927310"/>
                </a:lnTo>
                <a:lnTo>
                  <a:pt x="1665362" y="2934187"/>
                </a:lnTo>
                <a:lnTo>
                  <a:pt x="1617985" y="2939578"/>
                </a:lnTo>
                <a:lnTo>
                  <a:pt x="1570166" y="2943459"/>
                </a:lnTo>
                <a:lnTo>
                  <a:pt x="1521928" y="2945805"/>
                </a:lnTo>
                <a:lnTo>
                  <a:pt x="1473296" y="2946593"/>
                </a:lnTo>
                <a:close/>
              </a:path>
            </a:pathLst>
          </a:custGeom>
          <a:solidFill>
            <a:srgbClr val="87907B">
              <a:alpha val="19999"/>
            </a:srgbClr>
          </a:solidFill>
        </p:spPr>
        <p:txBody>
          <a:bodyPr wrap="square" lIns="0" tIns="0" rIns="0" bIns="0" rtlCol="0"/>
          <a:lstStyle/>
          <a:p/>
        </p:txBody>
      </p:sp>
      <p:pic>
        <p:nvPicPr>
          <p:cNvPr id="4" name="object 4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0562335" y="2061658"/>
            <a:ext cx="6969773" cy="5878568"/>
          </a:xfrm>
          <a:prstGeom prst="rect">
            <a:avLst/>
          </a:prstGeom>
        </p:spPr>
      </p:pic>
      <p:sp>
        <p:nvSpPr>
          <p:cNvPr id="5" name="object 5"/>
          <p:cNvSpPr/>
          <p:nvPr/>
        </p:nvSpPr>
        <p:spPr>
          <a:xfrm>
            <a:off x="0" y="8923904"/>
            <a:ext cx="2110105" cy="1215390"/>
          </a:xfrm>
          <a:custGeom>
            <a:avLst/>
            <a:gdLst/>
            <a:ahLst/>
            <a:cxnLst/>
            <a:rect l="l" t="t" r="r" b="b"/>
            <a:pathLst>
              <a:path w="2110105" h="1215390">
                <a:moveTo>
                  <a:pt x="1018241" y="750871"/>
                </a:moveTo>
                <a:lnTo>
                  <a:pt x="1023620" y="754417"/>
                </a:lnTo>
                <a:lnTo>
                  <a:pt x="1024184" y="755040"/>
                </a:lnTo>
                <a:lnTo>
                  <a:pt x="1040431" y="772182"/>
                </a:lnTo>
                <a:lnTo>
                  <a:pt x="1057945" y="790004"/>
                </a:lnTo>
                <a:lnTo>
                  <a:pt x="1076492" y="807869"/>
                </a:lnTo>
                <a:lnTo>
                  <a:pt x="1095834" y="825141"/>
                </a:lnTo>
                <a:lnTo>
                  <a:pt x="1100227" y="828872"/>
                </a:lnTo>
                <a:lnTo>
                  <a:pt x="1100745" y="835481"/>
                </a:lnTo>
                <a:lnTo>
                  <a:pt x="1093603" y="843855"/>
                </a:lnTo>
                <a:lnTo>
                  <a:pt x="1093263" y="844254"/>
                </a:lnTo>
                <a:lnTo>
                  <a:pt x="1086731" y="844824"/>
                </a:lnTo>
                <a:lnTo>
                  <a:pt x="1043408" y="805001"/>
                </a:lnTo>
                <a:lnTo>
                  <a:pt x="1005333" y="765483"/>
                </a:lnTo>
                <a:lnTo>
                  <a:pt x="1004977" y="765248"/>
                </a:lnTo>
                <a:lnTo>
                  <a:pt x="1005218" y="758499"/>
                </a:lnTo>
                <a:lnTo>
                  <a:pt x="1013018" y="751189"/>
                </a:lnTo>
                <a:lnTo>
                  <a:pt x="1018241" y="750871"/>
                </a:lnTo>
                <a:close/>
              </a:path>
              <a:path w="2110105" h="1215390">
                <a:moveTo>
                  <a:pt x="1275939" y="902916"/>
                </a:moveTo>
                <a:lnTo>
                  <a:pt x="1280444" y="905886"/>
                </a:lnTo>
                <a:lnTo>
                  <a:pt x="1282339" y="909475"/>
                </a:lnTo>
                <a:lnTo>
                  <a:pt x="1281577" y="919168"/>
                </a:lnTo>
                <a:lnTo>
                  <a:pt x="1276548" y="923458"/>
                </a:lnTo>
                <a:lnTo>
                  <a:pt x="1270799" y="923011"/>
                </a:lnTo>
                <a:lnTo>
                  <a:pt x="1226370" y="916726"/>
                </a:lnTo>
                <a:lnTo>
                  <a:pt x="1186196" y="905098"/>
                </a:lnTo>
                <a:lnTo>
                  <a:pt x="1161713" y="889543"/>
                </a:lnTo>
                <a:lnTo>
                  <a:pt x="1164092" y="884287"/>
                </a:lnTo>
                <a:lnTo>
                  <a:pt x="1166438" y="879037"/>
                </a:lnTo>
                <a:lnTo>
                  <a:pt x="1172657" y="876702"/>
                </a:lnTo>
                <a:lnTo>
                  <a:pt x="1183061" y="881415"/>
                </a:lnTo>
                <a:lnTo>
                  <a:pt x="1188310" y="883593"/>
                </a:lnTo>
                <a:lnTo>
                  <a:pt x="1230899" y="896333"/>
                </a:lnTo>
                <a:lnTo>
                  <a:pt x="1272445" y="902173"/>
                </a:lnTo>
                <a:lnTo>
                  <a:pt x="1274271" y="902318"/>
                </a:lnTo>
                <a:lnTo>
                  <a:pt x="1275939" y="902916"/>
                </a:lnTo>
                <a:close/>
              </a:path>
              <a:path w="2110105" h="1215390">
                <a:moveTo>
                  <a:pt x="880329" y="602019"/>
                </a:moveTo>
                <a:lnTo>
                  <a:pt x="885753" y="605595"/>
                </a:lnTo>
                <a:lnTo>
                  <a:pt x="959179" y="684917"/>
                </a:lnTo>
                <a:lnTo>
                  <a:pt x="958923" y="691517"/>
                </a:lnTo>
                <a:lnTo>
                  <a:pt x="950442" y="699354"/>
                </a:lnTo>
                <a:lnTo>
                  <a:pt x="943842" y="699098"/>
                </a:lnTo>
                <a:lnTo>
                  <a:pt x="867075" y="616180"/>
                </a:lnTo>
                <a:lnTo>
                  <a:pt x="867331" y="609580"/>
                </a:lnTo>
                <a:lnTo>
                  <a:pt x="875176" y="602327"/>
                </a:lnTo>
                <a:lnTo>
                  <a:pt x="880329" y="602019"/>
                </a:lnTo>
                <a:close/>
              </a:path>
              <a:path w="2110105" h="1215390">
                <a:moveTo>
                  <a:pt x="1605" y="1040"/>
                </a:moveTo>
                <a:lnTo>
                  <a:pt x="6090" y="3997"/>
                </a:lnTo>
                <a:lnTo>
                  <a:pt x="7905" y="6948"/>
                </a:lnTo>
                <a:lnTo>
                  <a:pt x="8462" y="16118"/>
                </a:lnTo>
                <a:lnTo>
                  <a:pt x="4056" y="21069"/>
                </a:lnTo>
                <a:lnTo>
                  <a:pt x="0" y="21299"/>
                </a:lnTo>
                <a:lnTo>
                  <a:pt x="0" y="589"/>
                </a:lnTo>
                <a:lnTo>
                  <a:pt x="1605" y="1040"/>
                </a:lnTo>
                <a:close/>
              </a:path>
              <a:path w="2110105" h="1215390">
                <a:moveTo>
                  <a:pt x="742480" y="453125"/>
                </a:moveTo>
                <a:lnTo>
                  <a:pt x="747885" y="456688"/>
                </a:lnTo>
                <a:lnTo>
                  <a:pt x="821311" y="536011"/>
                </a:lnTo>
                <a:lnTo>
                  <a:pt x="821075" y="542624"/>
                </a:lnTo>
                <a:lnTo>
                  <a:pt x="812594" y="550460"/>
                </a:lnTo>
                <a:lnTo>
                  <a:pt x="806001" y="550237"/>
                </a:lnTo>
                <a:lnTo>
                  <a:pt x="729227" y="467287"/>
                </a:lnTo>
                <a:lnTo>
                  <a:pt x="729483" y="460687"/>
                </a:lnTo>
                <a:lnTo>
                  <a:pt x="737309" y="453421"/>
                </a:lnTo>
                <a:lnTo>
                  <a:pt x="742480" y="453125"/>
                </a:lnTo>
                <a:close/>
              </a:path>
              <a:path w="2110105" h="1215390">
                <a:moveTo>
                  <a:pt x="1477030" y="888004"/>
                </a:moveTo>
                <a:lnTo>
                  <a:pt x="1481496" y="890948"/>
                </a:lnTo>
                <a:lnTo>
                  <a:pt x="1483153" y="893294"/>
                </a:lnTo>
                <a:lnTo>
                  <a:pt x="1484932" y="901709"/>
                </a:lnTo>
                <a:lnTo>
                  <a:pt x="1481316" y="907236"/>
                </a:lnTo>
                <a:lnTo>
                  <a:pt x="1438863" y="915235"/>
                </a:lnTo>
                <a:lnTo>
                  <a:pt x="1381055" y="920981"/>
                </a:lnTo>
                <a:lnTo>
                  <a:pt x="1367984" y="921919"/>
                </a:lnTo>
                <a:lnTo>
                  <a:pt x="1362969" y="917610"/>
                </a:lnTo>
                <a:lnTo>
                  <a:pt x="1362148" y="906094"/>
                </a:lnTo>
                <a:lnTo>
                  <a:pt x="1366476" y="901092"/>
                </a:lnTo>
                <a:lnTo>
                  <a:pt x="1405455" y="898122"/>
                </a:lnTo>
                <a:lnTo>
                  <a:pt x="1420196" y="896696"/>
                </a:lnTo>
                <a:lnTo>
                  <a:pt x="1435898" y="894561"/>
                </a:lnTo>
                <a:lnTo>
                  <a:pt x="1452853" y="891675"/>
                </a:lnTo>
                <a:lnTo>
                  <a:pt x="1471353" y="887994"/>
                </a:lnTo>
                <a:lnTo>
                  <a:pt x="1474201" y="887393"/>
                </a:lnTo>
                <a:lnTo>
                  <a:pt x="1477030" y="888004"/>
                </a:lnTo>
                <a:close/>
              </a:path>
              <a:path w="2110105" h="1215390">
                <a:moveTo>
                  <a:pt x="604574" y="304222"/>
                </a:moveTo>
                <a:lnTo>
                  <a:pt x="610005" y="307802"/>
                </a:lnTo>
                <a:lnTo>
                  <a:pt x="610602" y="308418"/>
                </a:lnTo>
                <a:lnTo>
                  <a:pt x="683463" y="387118"/>
                </a:lnTo>
                <a:lnTo>
                  <a:pt x="683207" y="393718"/>
                </a:lnTo>
                <a:lnTo>
                  <a:pt x="674727" y="401554"/>
                </a:lnTo>
                <a:lnTo>
                  <a:pt x="668126" y="401298"/>
                </a:lnTo>
                <a:lnTo>
                  <a:pt x="591360" y="318381"/>
                </a:lnTo>
                <a:lnTo>
                  <a:pt x="591616" y="311780"/>
                </a:lnTo>
                <a:lnTo>
                  <a:pt x="599461" y="304528"/>
                </a:lnTo>
                <a:lnTo>
                  <a:pt x="604574" y="304222"/>
                </a:lnTo>
                <a:close/>
              </a:path>
              <a:path w="2110105" h="1215390">
                <a:moveTo>
                  <a:pt x="204226" y="14993"/>
                </a:moveTo>
                <a:lnTo>
                  <a:pt x="208770" y="17988"/>
                </a:lnTo>
                <a:lnTo>
                  <a:pt x="210663" y="22300"/>
                </a:lnTo>
                <a:lnTo>
                  <a:pt x="208483" y="32284"/>
                </a:lnTo>
                <a:lnTo>
                  <a:pt x="202902" y="35848"/>
                </a:lnTo>
                <a:lnTo>
                  <a:pt x="197277" y="34619"/>
                </a:lnTo>
                <a:lnTo>
                  <a:pt x="173564" y="29937"/>
                </a:lnTo>
                <a:lnTo>
                  <a:pt x="149133" y="26132"/>
                </a:lnTo>
                <a:lnTo>
                  <a:pt x="124073" y="23213"/>
                </a:lnTo>
                <a:lnTo>
                  <a:pt x="98468" y="21186"/>
                </a:lnTo>
                <a:lnTo>
                  <a:pt x="92706" y="20841"/>
                </a:lnTo>
                <a:lnTo>
                  <a:pt x="88313" y="15884"/>
                </a:lnTo>
                <a:lnTo>
                  <a:pt x="89021" y="4373"/>
                </a:lnTo>
                <a:lnTo>
                  <a:pt x="93965" y="0"/>
                </a:lnTo>
                <a:lnTo>
                  <a:pt x="99727" y="344"/>
                </a:lnTo>
                <a:lnTo>
                  <a:pt x="152016" y="5438"/>
                </a:lnTo>
                <a:lnTo>
                  <a:pt x="201745" y="14193"/>
                </a:lnTo>
                <a:lnTo>
                  <a:pt x="203030" y="14483"/>
                </a:lnTo>
                <a:lnTo>
                  <a:pt x="204226" y="14993"/>
                </a:lnTo>
                <a:close/>
              </a:path>
              <a:path w="2110105" h="1215390">
                <a:moveTo>
                  <a:pt x="463985" y="157505"/>
                </a:moveTo>
                <a:lnTo>
                  <a:pt x="508542" y="199394"/>
                </a:lnTo>
                <a:lnTo>
                  <a:pt x="545525" y="238192"/>
                </a:lnTo>
                <a:lnTo>
                  <a:pt x="545308" y="244818"/>
                </a:lnTo>
                <a:lnTo>
                  <a:pt x="536885" y="252693"/>
                </a:lnTo>
                <a:lnTo>
                  <a:pt x="530279" y="252489"/>
                </a:lnTo>
                <a:lnTo>
                  <a:pt x="510933" y="231967"/>
                </a:lnTo>
                <a:lnTo>
                  <a:pt x="493688" y="214089"/>
                </a:lnTo>
                <a:lnTo>
                  <a:pt x="475060" y="195376"/>
                </a:lnTo>
                <a:lnTo>
                  <a:pt x="455522" y="176579"/>
                </a:lnTo>
                <a:lnTo>
                  <a:pt x="451302" y="172627"/>
                </a:lnTo>
                <a:lnTo>
                  <a:pt x="451087" y="166023"/>
                </a:lnTo>
                <a:lnTo>
                  <a:pt x="458568" y="158056"/>
                </a:lnTo>
                <a:lnTo>
                  <a:pt x="463985" y="157505"/>
                </a:lnTo>
                <a:close/>
              </a:path>
              <a:path w="2110105" h="1215390">
                <a:moveTo>
                  <a:pt x="285985" y="51993"/>
                </a:moveTo>
                <a:lnTo>
                  <a:pt x="361131" y="101529"/>
                </a:lnTo>
                <a:lnTo>
                  <a:pt x="349132" y="93995"/>
                </a:lnTo>
                <a:lnTo>
                  <a:pt x="350737" y="95053"/>
                </a:lnTo>
                <a:lnTo>
                  <a:pt x="305198" y="70694"/>
                </a:lnTo>
                <a:lnTo>
                  <a:pt x="286569" y="62448"/>
                </a:lnTo>
                <a:lnTo>
                  <a:pt x="284131" y="56300"/>
                </a:lnTo>
                <a:lnTo>
                  <a:pt x="285719" y="52611"/>
                </a:lnTo>
                <a:lnTo>
                  <a:pt x="285985" y="51993"/>
                </a:lnTo>
                <a:close/>
              </a:path>
              <a:path w="2110105" h="1215390">
                <a:moveTo>
                  <a:pt x="366004" y="79897"/>
                </a:moveTo>
                <a:lnTo>
                  <a:pt x="389333" y="95275"/>
                </a:lnTo>
                <a:lnTo>
                  <a:pt x="395983" y="99928"/>
                </a:lnTo>
                <a:lnTo>
                  <a:pt x="395099" y="99346"/>
                </a:lnTo>
                <a:lnTo>
                  <a:pt x="395795" y="103275"/>
                </a:lnTo>
                <a:lnTo>
                  <a:pt x="396188" y="105918"/>
                </a:lnTo>
                <a:lnTo>
                  <a:pt x="394771" y="107924"/>
                </a:lnTo>
                <a:lnTo>
                  <a:pt x="392918" y="110546"/>
                </a:lnTo>
                <a:lnTo>
                  <a:pt x="391074" y="113203"/>
                </a:lnTo>
                <a:lnTo>
                  <a:pt x="389627" y="115285"/>
                </a:lnTo>
                <a:lnTo>
                  <a:pt x="383047" y="116352"/>
                </a:lnTo>
                <a:lnTo>
                  <a:pt x="384642" y="117403"/>
                </a:lnTo>
                <a:lnTo>
                  <a:pt x="370567" y="107749"/>
                </a:lnTo>
                <a:lnTo>
                  <a:pt x="285985" y="51993"/>
                </a:lnTo>
                <a:lnTo>
                  <a:pt x="288688" y="45711"/>
                </a:lnTo>
                <a:lnTo>
                  <a:pt x="294817" y="43260"/>
                </a:lnTo>
                <a:lnTo>
                  <a:pt x="300118" y="45529"/>
                </a:lnTo>
                <a:lnTo>
                  <a:pt x="314033" y="51762"/>
                </a:lnTo>
                <a:lnTo>
                  <a:pt x="327742" y="58415"/>
                </a:lnTo>
                <a:lnTo>
                  <a:pt x="341198" y="65460"/>
                </a:lnTo>
                <a:lnTo>
                  <a:pt x="354354" y="72869"/>
                </a:lnTo>
                <a:lnTo>
                  <a:pt x="360174" y="76323"/>
                </a:lnTo>
                <a:lnTo>
                  <a:pt x="366004" y="79897"/>
                </a:lnTo>
                <a:close/>
              </a:path>
              <a:path w="2110105" h="1215390">
                <a:moveTo>
                  <a:pt x="2033972" y="1117361"/>
                </a:moveTo>
                <a:lnTo>
                  <a:pt x="2038477" y="1120330"/>
                </a:lnTo>
                <a:lnTo>
                  <a:pt x="2039612" y="1121524"/>
                </a:lnTo>
                <a:lnTo>
                  <a:pt x="2040471" y="1123010"/>
                </a:lnTo>
                <a:lnTo>
                  <a:pt x="2053933" y="1144373"/>
                </a:lnTo>
                <a:lnTo>
                  <a:pt x="2068832" y="1163255"/>
                </a:lnTo>
                <a:lnTo>
                  <a:pt x="2085450" y="1179975"/>
                </a:lnTo>
                <a:lnTo>
                  <a:pt x="2104066" y="1194849"/>
                </a:lnTo>
                <a:lnTo>
                  <a:pt x="2108767" y="1198198"/>
                </a:lnTo>
                <a:lnTo>
                  <a:pt x="2109859" y="1204740"/>
                </a:lnTo>
                <a:lnTo>
                  <a:pt x="2103154" y="1214109"/>
                </a:lnTo>
                <a:lnTo>
                  <a:pt x="2096728" y="1215110"/>
                </a:lnTo>
                <a:lnTo>
                  <a:pt x="2092518" y="1212335"/>
                </a:lnTo>
                <a:lnTo>
                  <a:pt x="2053343" y="1177176"/>
                </a:lnTo>
                <a:lnTo>
                  <a:pt x="2022289" y="1133309"/>
                </a:lnTo>
                <a:lnTo>
                  <a:pt x="2019457" y="1128266"/>
                </a:lnTo>
                <a:lnTo>
                  <a:pt x="2021223" y="1121910"/>
                </a:lnTo>
                <a:lnTo>
                  <a:pt x="2029765" y="1117066"/>
                </a:lnTo>
                <a:lnTo>
                  <a:pt x="2033972" y="1117361"/>
                </a:lnTo>
                <a:close/>
              </a:path>
              <a:path w="2110105" h="1215390">
                <a:moveTo>
                  <a:pt x="1675228" y="843885"/>
                </a:moveTo>
                <a:lnTo>
                  <a:pt x="1679694" y="846829"/>
                </a:lnTo>
                <a:lnTo>
                  <a:pt x="1681449" y="849407"/>
                </a:lnTo>
                <a:lnTo>
                  <a:pt x="1682688" y="858218"/>
                </a:lnTo>
                <a:lnTo>
                  <a:pt x="1678716" y="863483"/>
                </a:lnTo>
                <a:lnTo>
                  <a:pt x="1673005" y="864287"/>
                </a:lnTo>
                <a:lnTo>
                  <a:pt x="1647482" y="868436"/>
                </a:lnTo>
                <a:lnTo>
                  <a:pt x="1622202" y="873442"/>
                </a:lnTo>
                <a:lnTo>
                  <a:pt x="1597735" y="878916"/>
                </a:lnTo>
                <a:lnTo>
                  <a:pt x="1574654" y="884472"/>
                </a:lnTo>
                <a:lnTo>
                  <a:pt x="1569062" y="885855"/>
                </a:lnTo>
                <a:lnTo>
                  <a:pt x="1563407" y="882434"/>
                </a:lnTo>
                <a:lnTo>
                  <a:pt x="1593139" y="858534"/>
                </a:lnTo>
                <a:lnTo>
                  <a:pt x="1643912" y="847852"/>
                </a:lnTo>
                <a:lnTo>
                  <a:pt x="1672696" y="843247"/>
                </a:lnTo>
                <a:lnTo>
                  <a:pt x="1675228" y="843885"/>
                </a:lnTo>
                <a:close/>
              </a:path>
              <a:path w="2110105" h="1215390">
                <a:moveTo>
                  <a:pt x="1948804" y="933386"/>
                </a:moveTo>
                <a:lnTo>
                  <a:pt x="1981606" y="984031"/>
                </a:lnTo>
                <a:lnTo>
                  <a:pt x="2001208" y="1031331"/>
                </a:lnTo>
                <a:lnTo>
                  <a:pt x="2003255" y="1036720"/>
                </a:lnTo>
                <a:lnTo>
                  <a:pt x="2000532" y="1042752"/>
                </a:lnTo>
                <a:lnTo>
                  <a:pt x="1989735" y="1046833"/>
                </a:lnTo>
                <a:lnTo>
                  <a:pt x="1983703" y="1044110"/>
                </a:lnTo>
                <a:lnTo>
                  <a:pt x="1981675" y="1038735"/>
                </a:lnTo>
                <a:lnTo>
                  <a:pt x="1972860" y="1016176"/>
                </a:lnTo>
                <a:lnTo>
                  <a:pt x="1963009" y="993591"/>
                </a:lnTo>
                <a:lnTo>
                  <a:pt x="1951605" y="971533"/>
                </a:lnTo>
                <a:lnTo>
                  <a:pt x="1938127" y="950555"/>
                </a:lnTo>
                <a:lnTo>
                  <a:pt x="1934749" y="945877"/>
                </a:lnTo>
                <a:lnTo>
                  <a:pt x="1935792" y="939350"/>
                </a:lnTo>
                <a:lnTo>
                  <a:pt x="1944076" y="933333"/>
                </a:lnTo>
                <a:lnTo>
                  <a:pt x="1948804" y="933386"/>
                </a:lnTo>
                <a:close/>
              </a:path>
              <a:path w="2110105" h="1215390">
                <a:moveTo>
                  <a:pt x="1874175" y="870848"/>
                </a:moveTo>
                <a:lnTo>
                  <a:pt x="1879681" y="874477"/>
                </a:lnTo>
                <a:lnTo>
                  <a:pt x="1881286" y="880048"/>
                </a:lnTo>
                <a:lnTo>
                  <a:pt x="1876773" y="889229"/>
                </a:lnTo>
                <a:lnTo>
                  <a:pt x="1876384" y="890021"/>
                </a:lnTo>
                <a:lnTo>
                  <a:pt x="1870138" y="892143"/>
                </a:lnTo>
                <a:lnTo>
                  <a:pt x="1864952" y="889615"/>
                </a:lnTo>
                <a:lnTo>
                  <a:pt x="1848533" y="882277"/>
                </a:lnTo>
                <a:lnTo>
                  <a:pt x="1811685" y="870117"/>
                </a:lnTo>
                <a:lnTo>
                  <a:pt x="1765633" y="861277"/>
                </a:lnTo>
                <a:lnTo>
                  <a:pt x="1761587" y="856048"/>
                </a:lnTo>
                <a:lnTo>
                  <a:pt x="1762293" y="850329"/>
                </a:lnTo>
                <a:lnTo>
                  <a:pt x="1763031" y="844603"/>
                </a:lnTo>
                <a:lnTo>
                  <a:pt x="1768241" y="840545"/>
                </a:lnTo>
                <a:lnTo>
                  <a:pt x="1781306" y="842193"/>
                </a:lnTo>
                <a:lnTo>
                  <a:pt x="1837554" y="856022"/>
                </a:lnTo>
                <a:lnTo>
                  <a:pt x="1856557" y="862987"/>
                </a:lnTo>
                <a:lnTo>
                  <a:pt x="1874175" y="870848"/>
                </a:lnTo>
                <a:close/>
              </a:path>
            </a:pathLst>
          </a:custGeom>
          <a:solidFill>
            <a:srgbClr val="28372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51790" y="1007745"/>
            <a:ext cx="5039360" cy="1619885"/>
          </a:xfrm>
          <a:prstGeom prst="rect">
            <a:avLst/>
          </a:prstGeom>
        </p:spPr>
        <p:txBody>
          <a:bodyPr vert="horz" wrap="square" lIns="0" tIns="12065" rIns="0" bIns="0" rtlCol="0">
            <a:no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8100" b="1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Abstract:</a:t>
            </a:r>
            <a:endParaRPr sz="81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6444579" y="-1"/>
            <a:ext cx="1842770" cy="2125980"/>
          </a:xfrm>
          <a:custGeom>
            <a:avLst/>
            <a:gdLst/>
            <a:ahLst/>
            <a:cxnLst/>
            <a:rect l="l" t="t" r="r" b="b"/>
            <a:pathLst>
              <a:path w="1842769" h="2125980">
                <a:moveTo>
                  <a:pt x="939333" y="854121"/>
                </a:moveTo>
                <a:lnTo>
                  <a:pt x="935086" y="848035"/>
                </a:lnTo>
                <a:lnTo>
                  <a:pt x="934747" y="847128"/>
                </a:lnTo>
                <a:lnTo>
                  <a:pt x="924661" y="821861"/>
                </a:lnTo>
                <a:lnTo>
                  <a:pt x="913507" y="795327"/>
                </a:lnTo>
                <a:lnTo>
                  <a:pt x="901267" y="768308"/>
                </a:lnTo>
                <a:lnTo>
                  <a:pt x="887923" y="741584"/>
                </a:lnTo>
                <a:lnTo>
                  <a:pt x="884810" y="735720"/>
                </a:lnTo>
                <a:lnTo>
                  <a:pt x="887071" y="728425"/>
                </a:lnTo>
                <a:lnTo>
                  <a:pt x="898280" y="722504"/>
                </a:lnTo>
                <a:lnTo>
                  <a:pt x="898816" y="722223"/>
                </a:lnTo>
                <a:lnTo>
                  <a:pt x="906048" y="724396"/>
                </a:lnTo>
                <a:lnTo>
                  <a:pt x="935454" y="785469"/>
                </a:lnTo>
                <a:lnTo>
                  <a:pt x="959589" y="844527"/>
                </a:lnTo>
                <a:lnTo>
                  <a:pt x="956519" y="851504"/>
                </a:lnTo>
                <a:lnTo>
                  <a:pt x="945058" y="856006"/>
                </a:lnTo>
                <a:lnTo>
                  <a:pt x="939333" y="854121"/>
                </a:lnTo>
                <a:close/>
              </a:path>
              <a:path w="1842769" h="2125980">
                <a:moveTo>
                  <a:pt x="728292" y="581632"/>
                </a:moveTo>
                <a:lnTo>
                  <a:pt x="724735" y="576535"/>
                </a:lnTo>
                <a:lnTo>
                  <a:pt x="724235" y="571886"/>
                </a:lnTo>
                <a:lnTo>
                  <a:pt x="729180" y="561837"/>
                </a:lnTo>
                <a:lnTo>
                  <a:pt x="736389" y="559387"/>
                </a:lnTo>
                <a:lnTo>
                  <a:pt x="742352" y="562315"/>
                </a:lnTo>
                <a:lnTo>
                  <a:pt x="787225" y="587965"/>
                </a:lnTo>
                <a:lnTo>
                  <a:pt x="825268" y="617522"/>
                </a:lnTo>
                <a:lnTo>
                  <a:pt x="845027" y="636990"/>
                </a:lnTo>
                <a:lnTo>
                  <a:pt x="844847" y="644597"/>
                </a:lnTo>
                <a:lnTo>
                  <a:pt x="840062" y="649210"/>
                </a:lnTo>
                <a:lnTo>
                  <a:pt x="835314" y="653829"/>
                </a:lnTo>
                <a:lnTo>
                  <a:pt x="827663" y="653679"/>
                </a:lnTo>
                <a:lnTo>
                  <a:pt x="818536" y="644204"/>
                </a:lnTo>
                <a:lnTo>
                  <a:pt x="813847" y="639636"/>
                </a:lnTo>
                <a:lnTo>
                  <a:pt x="773692" y="607861"/>
                </a:lnTo>
                <a:lnTo>
                  <a:pt x="731715" y="583916"/>
                </a:lnTo>
                <a:lnTo>
                  <a:pt x="729822" y="582982"/>
                </a:lnTo>
                <a:lnTo>
                  <a:pt x="728292" y="581632"/>
                </a:lnTo>
                <a:close/>
              </a:path>
              <a:path w="1842769" h="2125980">
                <a:moveTo>
                  <a:pt x="1023533" y="1072172"/>
                </a:moveTo>
                <a:lnTo>
                  <a:pt x="1019251" y="1066035"/>
                </a:lnTo>
                <a:lnTo>
                  <a:pt x="974452" y="949865"/>
                </a:lnTo>
                <a:lnTo>
                  <a:pt x="977538" y="942910"/>
                </a:lnTo>
                <a:lnTo>
                  <a:pt x="983737" y="940512"/>
                </a:lnTo>
                <a:lnTo>
                  <a:pt x="989952" y="938135"/>
                </a:lnTo>
                <a:lnTo>
                  <a:pt x="996907" y="941221"/>
                </a:lnTo>
                <a:lnTo>
                  <a:pt x="1043749" y="1062661"/>
                </a:lnTo>
                <a:lnTo>
                  <a:pt x="1040664" y="1069616"/>
                </a:lnTo>
                <a:lnTo>
                  <a:pt x="1029179" y="1074036"/>
                </a:lnTo>
                <a:lnTo>
                  <a:pt x="1023533" y="1072172"/>
                </a:lnTo>
                <a:close/>
              </a:path>
              <a:path w="1842769" h="2125980">
                <a:moveTo>
                  <a:pt x="1708015" y="2089650"/>
                </a:moveTo>
                <a:lnTo>
                  <a:pt x="1704473" y="2084574"/>
                </a:lnTo>
                <a:lnTo>
                  <a:pt x="1703788" y="2080643"/>
                </a:lnTo>
                <a:lnTo>
                  <a:pt x="1707097" y="2070591"/>
                </a:lnTo>
                <a:lnTo>
                  <a:pt x="1713922" y="2067169"/>
                </a:lnTo>
                <a:lnTo>
                  <a:pt x="1720224" y="2069272"/>
                </a:lnTo>
                <a:lnTo>
                  <a:pt x="1746695" y="2077674"/>
                </a:lnTo>
                <a:lnTo>
                  <a:pt x="1774169" y="2085692"/>
                </a:lnTo>
                <a:lnTo>
                  <a:pt x="1802539" y="2093299"/>
                </a:lnTo>
                <a:lnTo>
                  <a:pt x="1831697" y="2100469"/>
                </a:lnTo>
                <a:lnTo>
                  <a:pt x="1838180" y="2101988"/>
                </a:lnTo>
                <a:lnTo>
                  <a:pt x="1842205" y="2108458"/>
                </a:lnTo>
                <a:lnTo>
                  <a:pt x="1839150" y="2121402"/>
                </a:lnTo>
                <a:lnTo>
                  <a:pt x="1832680" y="2125427"/>
                </a:lnTo>
                <a:lnTo>
                  <a:pt x="1826219" y="2123892"/>
                </a:lnTo>
                <a:lnTo>
                  <a:pt x="1767631" y="2108842"/>
                </a:lnTo>
                <a:lnTo>
                  <a:pt x="1712675" y="2092115"/>
                </a:lnTo>
                <a:lnTo>
                  <a:pt x="1710115" y="2091255"/>
                </a:lnTo>
                <a:lnTo>
                  <a:pt x="1708015" y="2089650"/>
                </a:lnTo>
                <a:close/>
              </a:path>
              <a:path w="1842769" h="2125980">
                <a:moveTo>
                  <a:pt x="1107648" y="1290241"/>
                </a:moveTo>
                <a:lnTo>
                  <a:pt x="1103380" y="1284125"/>
                </a:lnTo>
                <a:lnTo>
                  <a:pt x="1058582" y="1167955"/>
                </a:lnTo>
                <a:lnTo>
                  <a:pt x="1061651" y="1160978"/>
                </a:lnTo>
                <a:lnTo>
                  <a:pt x="1067866" y="1158601"/>
                </a:lnTo>
                <a:lnTo>
                  <a:pt x="1074066" y="1156203"/>
                </a:lnTo>
                <a:lnTo>
                  <a:pt x="1081027" y="1159251"/>
                </a:lnTo>
                <a:lnTo>
                  <a:pt x="1127863" y="1280729"/>
                </a:lnTo>
                <a:lnTo>
                  <a:pt x="1124778" y="1287684"/>
                </a:lnTo>
                <a:lnTo>
                  <a:pt x="1113308" y="1292126"/>
                </a:lnTo>
                <a:lnTo>
                  <a:pt x="1107648" y="1290241"/>
                </a:lnTo>
                <a:close/>
              </a:path>
              <a:path w="1842769" h="2125980">
                <a:moveTo>
                  <a:pt x="506722" y="511941"/>
                </a:moveTo>
                <a:lnTo>
                  <a:pt x="503196" y="506888"/>
                </a:lnTo>
                <a:lnTo>
                  <a:pt x="502421" y="503671"/>
                </a:lnTo>
                <a:lnTo>
                  <a:pt x="504102" y="493907"/>
                </a:lnTo>
                <a:lnTo>
                  <a:pt x="510326" y="489532"/>
                </a:lnTo>
                <a:lnTo>
                  <a:pt x="516860" y="490656"/>
                </a:lnTo>
                <a:lnTo>
                  <a:pt x="559169" y="499054"/>
                </a:lnTo>
                <a:lnTo>
                  <a:pt x="623485" y="517526"/>
                </a:lnTo>
                <a:lnTo>
                  <a:pt x="641406" y="528837"/>
                </a:lnTo>
                <a:lnTo>
                  <a:pt x="637379" y="541512"/>
                </a:lnTo>
                <a:lnTo>
                  <a:pt x="630617" y="545022"/>
                </a:lnTo>
                <a:lnTo>
                  <a:pt x="587635" y="531598"/>
                </a:lnTo>
                <a:lnTo>
                  <a:pt x="571250" y="526845"/>
                </a:lnTo>
                <a:lnTo>
                  <a:pt x="553536" y="522442"/>
                </a:lnTo>
                <a:lnTo>
                  <a:pt x="534160" y="518309"/>
                </a:lnTo>
                <a:lnTo>
                  <a:pt x="512793" y="514369"/>
                </a:lnTo>
                <a:lnTo>
                  <a:pt x="509489" y="513800"/>
                </a:lnTo>
                <a:lnTo>
                  <a:pt x="506722" y="511941"/>
                </a:lnTo>
                <a:close/>
              </a:path>
              <a:path w="1842769" h="2125980">
                <a:moveTo>
                  <a:pt x="1191607" y="1508274"/>
                </a:moveTo>
                <a:lnTo>
                  <a:pt x="1187973" y="1503067"/>
                </a:lnTo>
                <a:lnTo>
                  <a:pt x="1187531" y="1502199"/>
                </a:lnTo>
                <a:lnTo>
                  <a:pt x="1187155" y="1501285"/>
                </a:lnTo>
                <a:lnTo>
                  <a:pt x="1142695" y="1386023"/>
                </a:lnTo>
                <a:lnTo>
                  <a:pt x="1145781" y="1379068"/>
                </a:lnTo>
                <a:lnTo>
                  <a:pt x="1151980" y="1376669"/>
                </a:lnTo>
                <a:lnTo>
                  <a:pt x="1158195" y="1374293"/>
                </a:lnTo>
                <a:lnTo>
                  <a:pt x="1165150" y="1377378"/>
                </a:lnTo>
                <a:lnTo>
                  <a:pt x="1211993" y="1498819"/>
                </a:lnTo>
                <a:lnTo>
                  <a:pt x="1208907" y="1505773"/>
                </a:lnTo>
                <a:lnTo>
                  <a:pt x="1197422" y="1510194"/>
                </a:lnTo>
                <a:lnTo>
                  <a:pt x="1191607" y="1508274"/>
                </a:lnTo>
                <a:close/>
              </a:path>
              <a:path w="1842769" h="2125980">
                <a:moveTo>
                  <a:pt x="1497101" y="1988414"/>
                </a:moveTo>
                <a:lnTo>
                  <a:pt x="1493514" y="1983273"/>
                </a:lnTo>
                <a:lnTo>
                  <a:pt x="1493324" y="1977851"/>
                </a:lnTo>
                <a:lnTo>
                  <a:pt x="1499910" y="1968095"/>
                </a:lnTo>
                <a:lnTo>
                  <a:pt x="1507401" y="1966657"/>
                </a:lnTo>
                <a:lnTo>
                  <a:pt x="1512897" y="1970368"/>
                </a:lnTo>
                <a:lnTo>
                  <a:pt x="1536283" y="1985479"/>
                </a:lnTo>
                <a:lnTo>
                  <a:pt x="1560809" y="1999957"/>
                </a:lnTo>
                <a:lnTo>
                  <a:pt x="1586387" y="2013756"/>
                </a:lnTo>
                <a:lnTo>
                  <a:pt x="1612927" y="2026831"/>
                </a:lnTo>
                <a:lnTo>
                  <a:pt x="1618947" y="2029654"/>
                </a:lnTo>
                <a:lnTo>
                  <a:pt x="1621537" y="2036830"/>
                </a:lnTo>
                <a:lnTo>
                  <a:pt x="1615876" y="2048849"/>
                </a:lnTo>
                <a:lnTo>
                  <a:pt x="1608722" y="2051424"/>
                </a:lnTo>
                <a:lnTo>
                  <a:pt x="1602702" y="2048601"/>
                </a:lnTo>
                <a:lnTo>
                  <a:pt x="1548909" y="2020878"/>
                </a:lnTo>
                <a:lnTo>
                  <a:pt x="1499416" y="1990327"/>
                </a:lnTo>
                <a:lnTo>
                  <a:pt x="1498164" y="1989469"/>
                </a:lnTo>
                <a:lnTo>
                  <a:pt x="1497101" y="1988414"/>
                </a:lnTo>
                <a:close/>
              </a:path>
              <a:path w="1842769" h="2125980">
                <a:moveTo>
                  <a:pt x="1279794" y="1725250"/>
                </a:moveTo>
                <a:lnTo>
                  <a:pt x="1262086" y="1689785"/>
                </a:lnTo>
                <a:lnTo>
                  <a:pt x="1238971" y="1634623"/>
                </a:lnTo>
                <a:lnTo>
                  <a:pt x="1226893" y="1604163"/>
                </a:lnTo>
                <a:lnTo>
                  <a:pt x="1229947" y="1597164"/>
                </a:lnTo>
                <a:lnTo>
                  <a:pt x="1242315" y="1592323"/>
                </a:lnTo>
                <a:lnTo>
                  <a:pt x="1249299" y="1595356"/>
                </a:lnTo>
                <a:lnTo>
                  <a:pt x="1261263" y="1625559"/>
                </a:lnTo>
                <a:lnTo>
                  <a:pt x="1272104" y="1652039"/>
                </a:lnTo>
                <a:lnTo>
                  <a:pt x="1284071" y="1680000"/>
                </a:lnTo>
                <a:lnTo>
                  <a:pt x="1296975" y="1708440"/>
                </a:lnTo>
                <a:lnTo>
                  <a:pt x="1299808" y="1714467"/>
                </a:lnTo>
                <a:lnTo>
                  <a:pt x="1297225" y="1721626"/>
                </a:lnTo>
                <a:lnTo>
                  <a:pt x="1285826" y="1726967"/>
                </a:lnTo>
                <a:lnTo>
                  <a:pt x="1279794" y="1725250"/>
                </a:lnTo>
                <a:close/>
              </a:path>
              <a:path w="1842769" h="2125980">
                <a:moveTo>
                  <a:pt x="1425364" y="1913999"/>
                </a:moveTo>
                <a:lnTo>
                  <a:pt x="1366031" y="1828967"/>
                </a:lnTo>
                <a:lnTo>
                  <a:pt x="1375665" y="1842141"/>
                </a:lnTo>
                <a:lnTo>
                  <a:pt x="1374398" y="1840325"/>
                </a:lnTo>
                <a:lnTo>
                  <a:pt x="1401421" y="1873377"/>
                </a:lnTo>
                <a:lnTo>
                  <a:pt x="1429186" y="1902552"/>
                </a:lnTo>
                <a:lnTo>
                  <a:pt x="1429177" y="1910170"/>
                </a:lnTo>
                <a:lnTo>
                  <a:pt x="1425912" y="1913449"/>
                </a:lnTo>
                <a:lnTo>
                  <a:pt x="1425623" y="1913739"/>
                </a:lnTo>
                <a:lnTo>
                  <a:pt x="1425364" y="1913999"/>
                </a:lnTo>
                <a:close/>
              </a:path>
              <a:path w="1842769" h="2125980">
                <a:moveTo>
                  <a:pt x="1351603" y="1850043"/>
                </a:moveTo>
                <a:lnTo>
                  <a:pt x="1333185" y="1823648"/>
                </a:lnTo>
                <a:lnTo>
                  <a:pt x="1328049" y="1815835"/>
                </a:lnTo>
                <a:lnTo>
                  <a:pt x="1328747" y="1816835"/>
                </a:lnTo>
                <a:lnTo>
                  <a:pt x="1329676" y="1812334"/>
                </a:lnTo>
                <a:lnTo>
                  <a:pt x="1330381" y="1809338"/>
                </a:lnTo>
                <a:lnTo>
                  <a:pt x="1332752" y="1807794"/>
                </a:lnTo>
                <a:lnTo>
                  <a:pt x="1335852" y="1805777"/>
                </a:lnTo>
                <a:lnTo>
                  <a:pt x="1338957" y="1803720"/>
                </a:lnTo>
                <a:lnTo>
                  <a:pt x="1341393" y="1802106"/>
                </a:lnTo>
                <a:lnTo>
                  <a:pt x="1348890" y="1803768"/>
                </a:lnTo>
                <a:lnTo>
                  <a:pt x="1347630" y="1801964"/>
                </a:lnTo>
                <a:lnTo>
                  <a:pt x="1358582" y="1818290"/>
                </a:lnTo>
                <a:lnTo>
                  <a:pt x="1425364" y="1913999"/>
                </a:lnTo>
                <a:lnTo>
                  <a:pt x="1419789" y="1919562"/>
                </a:lnTo>
                <a:lnTo>
                  <a:pt x="1383402" y="1889331"/>
                </a:lnTo>
                <a:lnTo>
                  <a:pt x="1356320" y="1856351"/>
                </a:lnTo>
                <a:lnTo>
                  <a:pt x="1351603" y="1850043"/>
                </a:lnTo>
                <a:close/>
              </a:path>
              <a:path w="1842769" h="2125980">
                <a:moveTo>
                  <a:pt x="8343" y="29251"/>
                </a:moveTo>
                <a:lnTo>
                  <a:pt x="4786" y="24154"/>
                </a:lnTo>
                <a:lnTo>
                  <a:pt x="4080" y="22393"/>
                </a:lnTo>
                <a:lnTo>
                  <a:pt x="3793" y="20437"/>
                </a:lnTo>
                <a:lnTo>
                  <a:pt x="0" y="0"/>
                </a:lnTo>
                <a:lnTo>
                  <a:pt x="24423" y="0"/>
                </a:lnTo>
                <a:lnTo>
                  <a:pt x="27639" y="17158"/>
                </a:lnTo>
                <a:lnTo>
                  <a:pt x="28523" y="23762"/>
                </a:lnTo>
                <a:lnTo>
                  <a:pt x="23924" y="29812"/>
                </a:lnTo>
                <a:lnTo>
                  <a:pt x="12720" y="31358"/>
                </a:lnTo>
                <a:lnTo>
                  <a:pt x="8343" y="29251"/>
                </a:lnTo>
                <a:close/>
              </a:path>
              <a:path w="1842769" h="2125980">
                <a:moveTo>
                  <a:pt x="275808" y="474740"/>
                </a:moveTo>
                <a:lnTo>
                  <a:pt x="272282" y="469687"/>
                </a:lnTo>
                <a:lnTo>
                  <a:pt x="271501" y="466181"/>
                </a:lnTo>
                <a:lnTo>
                  <a:pt x="273928" y="456223"/>
                </a:lnTo>
                <a:lnTo>
                  <a:pt x="280422" y="452280"/>
                </a:lnTo>
                <a:lnTo>
                  <a:pt x="286877" y="453852"/>
                </a:lnTo>
                <a:lnTo>
                  <a:pt x="315960" y="460282"/>
                </a:lnTo>
                <a:lnTo>
                  <a:pt x="345148" y="465693"/>
                </a:lnTo>
                <a:lnTo>
                  <a:pt x="373666" y="470254"/>
                </a:lnTo>
                <a:lnTo>
                  <a:pt x="400734" y="474140"/>
                </a:lnTo>
                <a:lnTo>
                  <a:pt x="407308" y="475041"/>
                </a:lnTo>
                <a:lnTo>
                  <a:pt x="411904" y="481112"/>
                </a:lnTo>
                <a:lnTo>
                  <a:pt x="410102" y="494260"/>
                </a:lnTo>
                <a:lnTo>
                  <a:pt x="404024" y="498893"/>
                </a:lnTo>
                <a:lnTo>
                  <a:pt x="369903" y="494026"/>
                </a:lnTo>
                <a:lnTo>
                  <a:pt x="340839" y="489374"/>
                </a:lnTo>
                <a:lnTo>
                  <a:pt x="311013" y="483833"/>
                </a:lnTo>
                <a:lnTo>
                  <a:pt x="281197" y="477220"/>
                </a:lnTo>
                <a:lnTo>
                  <a:pt x="278246" y="476502"/>
                </a:lnTo>
                <a:lnTo>
                  <a:pt x="275808" y="474740"/>
                </a:lnTo>
                <a:close/>
              </a:path>
              <a:path w="1842769" h="2125980">
                <a:moveTo>
                  <a:pt x="21133" y="262426"/>
                </a:moveTo>
                <a:lnTo>
                  <a:pt x="10635" y="224365"/>
                </a:lnTo>
                <a:lnTo>
                  <a:pt x="6593" y="164460"/>
                </a:lnTo>
                <a:lnTo>
                  <a:pt x="6766" y="135280"/>
                </a:lnTo>
                <a:lnTo>
                  <a:pt x="6870" y="128641"/>
                </a:lnTo>
                <a:lnTo>
                  <a:pt x="12354" y="123344"/>
                </a:lnTo>
                <a:lnTo>
                  <a:pt x="25647" y="123575"/>
                </a:lnTo>
                <a:lnTo>
                  <a:pt x="30944" y="129059"/>
                </a:lnTo>
                <a:lnTo>
                  <a:pt x="30824" y="135676"/>
                </a:lnTo>
                <a:lnTo>
                  <a:pt x="30651" y="163574"/>
                </a:lnTo>
                <a:lnTo>
                  <a:pt x="31573" y="191941"/>
                </a:lnTo>
                <a:lnTo>
                  <a:pt x="34384" y="220407"/>
                </a:lnTo>
                <a:lnTo>
                  <a:pt x="39873" y="248599"/>
                </a:lnTo>
                <a:lnTo>
                  <a:pt x="41496" y="255045"/>
                </a:lnTo>
                <a:lnTo>
                  <a:pt x="37599" y="261586"/>
                </a:lnTo>
                <a:lnTo>
                  <a:pt x="26171" y="264497"/>
                </a:lnTo>
                <a:lnTo>
                  <a:pt x="21133" y="262426"/>
                </a:lnTo>
                <a:close/>
              </a:path>
              <a:path w="1842769" h="2125980">
                <a:moveTo>
                  <a:pt x="74368" y="361145"/>
                </a:moveTo>
                <a:lnTo>
                  <a:pt x="70021" y="354916"/>
                </a:lnTo>
                <a:lnTo>
                  <a:pt x="70676" y="348269"/>
                </a:lnTo>
                <a:lnTo>
                  <a:pt x="80170" y="339684"/>
                </a:lnTo>
                <a:lnTo>
                  <a:pt x="87759" y="340073"/>
                </a:lnTo>
                <a:lnTo>
                  <a:pt x="92233" y="344987"/>
                </a:lnTo>
                <a:lnTo>
                  <a:pt x="106680" y="359835"/>
                </a:lnTo>
                <a:lnTo>
                  <a:pt x="140937" y="388544"/>
                </a:lnTo>
                <a:lnTo>
                  <a:pt x="173720" y="410599"/>
                </a:lnTo>
                <a:lnTo>
                  <a:pt x="186459" y="417619"/>
                </a:lnTo>
                <a:lnTo>
                  <a:pt x="188562" y="424940"/>
                </a:lnTo>
                <a:lnTo>
                  <a:pt x="185371" y="430760"/>
                </a:lnTo>
                <a:lnTo>
                  <a:pt x="182142" y="436573"/>
                </a:lnTo>
                <a:lnTo>
                  <a:pt x="174837" y="438698"/>
                </a:lnTo>
                <a:lnTo>
                  <a:pt x="161557" y="431370"/>
                </a:lnTo>
                <a:lnTo>
                  <a:pt x="126422" y="407733"/>
                </a:lnTo>
                <a:lnTo>
                  <a:pt x="89875" y="377063"/>
                </a:lnTo>
                <a:lnTo>
                  <a:pt x="74368" y="361145"/>
                </a:lnTo>
                <a:close/>
              </a:path>
            </a:pathLst>
          </a:custGeom>
          <a:solidFill>
            <a:srgbClr val="28372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304800" y="2627630"/>
            <a:ext cx="8804910" cy="4486910"/>
          </a:xfrm>
          <a:prstGeom prst="rect">
            <a:avLst/>
          </a:prstGeom>
        </p:spPr>
        <p:txBody>
          <a:bodyPr vert="horz" wrap="square" lIns="0" tIns="12065" rIns="0" bIns="0" rtlCol="0">
            <a:noAutofit/>
          </a:bodyPr>
          <a:lstStyle/>
          <a:p>
            <a:pPr marL="12700" algn="just">
              <a:lnSpc>
                <a:spcPct val="100000"/>
              </a:lnSpc>
              <a:spcBef>
                <a:spcPts val="95"/>
              </a:spcBef>
            </a:pPr>
            <a:r>
              <a:rPr lang="en-US" altLang="en-US" sz="36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Combining machine learning-based air quality prediction with plant-based purification, the system forecasts AQI using models like Decision Tree, Random Forest, and Linear Regression based on pollutants such as PM2.5, PM10, CO, and NO₂. It recommends effective plants (e.g., Snake Plant, Bamboo Palm) for pollutant absorption. This approach enables real-time monitoring and natural mitigation, fostering healthier, eco-friendly smart environments</a:t>
            </a:r>
            <a:r>
              <a:rPr lang="en-US" altLang="en-US" sz="3600" dirty="0">
                <a:sym typeface="+mn-ea"/>
              </a:rPr>
              <a:t>.</a:t>
            </a:r>
            <a:endParaRPr lang="en-US" altLang="en-US" sz="3600" dirty="0"/>
          </a:p>
          <a:p>
            <a:pPr marL="12700" algn="just">
              <a:lnSpc>
                <a:spcPct val="100000"/>
              </a:lnSpc>
              <a:spcBef>
                <a:spcPts val="95"/>
              </a:spcBef>
            </a:pPr>
            <a:endParaRPr sz="3600">
              <a:latin typeface="Verdana" panose="020B0604030504040204"/>
              <a:cs typeface="Verdana" panose="020B060403050404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14" y="571795"/>
            <a:ext cx="17376511" cy="1092200"/>
          </a:xfrm>
        </p:spPr>
        <p:txBody>
          <a:bodyPr/>
          <a:p>
            <a:r>
              <a:rPr lang="en-US" altLang="en-US" b="1">
                <a:latin typeface="Times New Roman" panose="02020603050405020304" charset="0"/>
                <a:cs typeface="Times New Roman" panose="02020603050405020304" charset="0"/>
              </a:rPr>
              <a:t>Problem Statement</a:t>
            </a:r>
            <a:endParaRPr lang="en-US" altLang="en-US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3"/>
          </p:nvPr>
        </p:nvSpPr>
        <p:spPr>
          <a:xfrm>
            <a:off x="1177925" y="2247900"/>
            <a:ext cx="15042515" cy="6789420"/>
          </a:xfrm>
        </p:spPr>
        <p:txBody>
          <a:bodyPr>
            <a:noAutofit/>
          </a:bodyPr>
          <a:p>
            <a:pPr algn="just"/>
            <a:r>
              <a:rPr lang="en-US" altLang="en-US" sz="3600">
                <a:latin typeface="Times New Roman" panose="02020603050405020304" charset="0"/>
                <a:cs typeface="Times New Roman" panose="02020603050405020304" charset="0"/>
              </a:rPr>
              <a:t>Indoor air can be 2–5 times more polluted than outdoor air, contributing to ~3.8 million deaths every year (WHO)."</a:t>
            </a:r>
            <a:endParaRPr lang="en-US" altLang="en-US" sz="3600"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endParaRPr lang="en-US" altLang="en-US" sz="3600">
              <a:latin typeface="Times New Roman" panose="02020603050405020304" charset="0"/>
              <a:cs typeface="Times New Roman" panose="02020603050405020304" charset="0"/>
            </a:endParaRPr>
          </a:p>
          <a:p>
            <a:pPr algn="just"/>
            <a:r>
              <a:rPr lang="en-US" altLang="en-US" sz="3600">
                <a:latin typeface="Times New Roman" panose="02020603050405020304" charset="0"/>
                <a:cs typeface="Times New Roman" panose="02020603050405020304" charset="0"/>
              </a:rPr>
              <a:t>Key Issues:</a:t>
            </a:r>
            <a:endParaRPr lang="en-US" altLang="en-US" sz="3600"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 algn="just">
              <a:buFont typeface="Wingdings" panose="05000000000000000000" charset="0"/>
              <a:buChar char="Ø"/>
            </a:pPr>
            <a:r>
              <a:rPr lang="en-US" altLang="en-US" sz="3600">
                <a:latin typeface="Times New Roman" panose="02020603050405020304" charset="0"/>
                <a:cs typeface="Times New Roman" panose="02020603050405020304" charset="0"/>
              </a:rPr>
              <a:t>People don’t know which plants effectively absorb which pollutants like CO, NO₂, or PM2.5.</a:t>
            </a:r>
            <a:endParaRPr lang="en-US" altLang="en-US" sz="3600"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 algn="just">
              <a:buFont typeface="Wingdings" panose="05000000000000000000" charset="0"/>
              <a:buChar char="Ø"/>
            </a:pPr>
            <a:r>
              <a:rPr lang="en-US" altLang="en-US" sz="3600">
                <a:latin typeface="Times New Roman" panose="02020603050405020304" charset="0"/>
                <a:cs typeface="Times New Roman" panose="02020603050405020304" charset="0"/>
              </a:rPr>
              <a:t>Commercial air purifiers are expensive, require electricity, and generate e-waste.</a:t>
            </a:r>
            <a:endParaRPr lang="en-US" altLang="en-US" sz="3600"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 algn="just">
              <a:buFont typeface="Wingdings" panose="05000000000000000000" charset="0"/>
              <a:buChar char="Ø"/>
            </a:pPr>
            <a:r>
              <a:rPr lang="en-US" altLang="en-US" sz="3600">
                <a:latin typeface="Times New Roman" panose="02020603050405020304" charset="0"/>
                <a:cs typeface="Times New Roman" panose="02020603050405020304" charset="0"/>
              </a:rPr>
              <a:t>There’s no intelligent system connecting pollution levels with plant-based air purification.</a:t>
            </a:r>
            <a:endParaRPr lang="en-US" altLang="en-US" sz="36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5305425" cy="10279380"/>
            <a:chOff x="0" y="0"/>
            <a:chExt cx="5305425" cy="1027938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5305425" cy="10279380"/>
            </a:xfrm>
            <a:custGeom>
              <a:avLst/>
              <a:gdLst/>
              <a:ahLst/>
              <a:cxnLst/>
              <a:rect l="l" t="t" r="r" b="b"/>
              <a:pathLst>
                <a:path w="5305425" h="10279380">
                  <a:moveTo>
                    <a:pt x="5305244" y="10278910"/>
                  </a:moveTo>
                  <a:lnTo>
                    <a:pt x="0" y="10278910"/>
                  </a:lnTo>
                  <a:lnTo>
                    <a:pt x="0" y="0"/>
                  </a:lnTo>
                  <a:lnTo>
                    <a:pt x="5305244" y="0"/>
                  </a:lnTo>
                  <a:lnTo>
                    <a:pt x="5305244" y="10278910"/>
                  </a:lnTo>
                  <a:close/>
                </a:path>
              </a:pathLst>
            </a:custGeom>
            <a:solidFill>
              <a:srgbClr val="87907B">
                <a:alpha val="50000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0" y="8923904"/>
              <a:ext cx="2110105" cy="1215390"/>
            </a:xfrm>
            <a:custGeom>
              <a:avLst/>
              <a:gdLst/>
              <a:ahLst/>
              <a:cxnLst/>
              <a:rect l="l" t="t" r="r" b="b"/>
              <a:pathLst>
                <a:path w="2110105" h="1215390">
                  <a:moveTo>
                    <a:pt x="1018241" y="750871"/>
                  </a:moveTo>
                  <a:lnTo>
                    <a:pt x="1023620" y="754417"/>
                  </a:lnTo>
                  <a:lnTo>
                    <a:pt x="1024184" y="755040"/>
                  </a:lnTo>
                  <a:lnTo>
                    <a:pt x="1040431" y="772182"/>
                  </a:lnTo>
                  <a:lnTo>
                    <a:pt x="1057945" y="790004"/>
                  </a:lnTo>
                  <a:lnTo>
                    <a:pt x="1076492" y="807869"/>
                  </a:lnTo>
                  <a:lnTo>
                    <a:pt x="1095834" y="825141"/>
                  </a:lnTo>
                  <a:lnTo>
                    <a:pt x="1100227" y="828872"/>
                  </a:lnTo>
                  <a:lnTo>
                    <a:pt x="1100745" y="835481"/>
                  </a:lnTo>
                  <a:lnTo>
                    <a:pt x="1093603" y="843855"/>
                  </a:lnTo>
                  <a:lnTo>
                    <a:pt x="1093263" y="844254"/>
                  </a:lnTo>
                  <a:lnTo>
                    <a:pt x="1086731" y="844824"/>
                  </a:lnTo>
                  <a:lnTo>
                    <a:pt x="1043408" y="805001"/>
                  </a:lnTo>
                  <a:lnTo>
                    <a:pt x="1005333" y="765483"/>
                  </a:lnTo>
                  <a:lnTo>
                    <a:pt x="1004977" y="765248"/>
                  </a:lnTo>
                  <a:lnTo>
                    <a:pt x="1005218" y="758499"/>
                  </a:lnTo>
                  <a:lnTo>
                    <a:pt x="1013018" y="751189"/>
                  </a:lnTo>
                  <a:lnTo>
                    <a:pt x="1018241" y="750871"/>
                  </a:lnTo>
                  <a:close/>
                </a:path>
                <a:path w="2110105" h="1215390">
                  <a:moveTo>
                    <a:pt x="1275939" y="902916"/>
                  </a:moveTo>
                  <a:lnTo>
                    <a:pt x="1280444" y="905886"/>
                  </a:lnTo>
                  <a:lnTo>
                    <a:pt x="1282339" y="909475"/>
                  </a:lnTo>
                  <a:lnTo>
                    <a:pt x="1281577" y="919168"/>
                  </a:lnTo>
                  <a:lnTo>
                    <a:pt x="1276548" y="923458"/>
                  </a:lnTo>
                  <a:lnTo>
                    <a:pt x="1270799" y="923011"/>
                  </a:lnTo>
                  <a:lnTo>
                    <a:pt x="1226370" y="916726"/>
                  </a:lnTo>
                  <a:lnTo>
                    <a:pt x="1186196" y="905098"/>
                  </a:lnTo>
                  <a:lnTo>
                    <a:pt x="1161713" y="889543"/>
                  </a:lnTo>
                  <a:lnTo>
                    <a:pt x="1164092" y="884287"/>
                  </a:lnTo>
                  <a:lnTo>
                    <a:pt x="1166438" y="879037"/>
                  </a:lnTo>
                  <a:lnTo>
                    <a:pt x="1172657" y="876702"/>
                  </a:lnTo>
                  <a:lnTo>
                    <a:pt x="1183061" y="881415"/>
                  </a:lnTo>
                  <a:lnTo>
                    <a:pt x="1188310" y="883593"/>
                  </a:lnTo>
                  <a:lnTo>
                    <a:pt x="1230899" y="896333"/>
                  </a:lnTo>
                  <a:lnTo>
                    <a:pt x="1272445" y="902173"/>
                  </a:lnTo>
                  <a:lnTo>
                    <a:pt x="1274271" y="902318"/>
                  </a:lnTo>
                  <a:lnTo>
                    <a:pt x="1275939" y="902916"/>
                  </a:lnTo>
                  <a:close/>
                </a:path>
                <a:path w="2110105" h="1215390">
                  <a:moveTo>
                    <a:pt x="880329" y="602019"/>
                  </a:moveTo>
                  <a:lnTo>
                    <a:pt x="885753" y="605595"/>
                  </a:lnTo>
                  <a:lnTo>
                    <a:pt x="959179" y="684917"/>
                  </a:lnTo>
                  <a:lnTo>
                    <a:pt x="958923" y="691517"/>
                  </a:lnTo>
                  <a:lnTo>
                    <a:pt x="950442" y="699354"/>
                  </a:lnTo>
                  <a:lnTo>
                    <a:pt x="943842" y="699098"/>
                  </a:lnTo>
                  <a:lnTo>
                    <a:pt x="867075" y="616180"/>
                  </a:lnTo>
                  <a:lnTo>
                    <a:pt x="867331" y="609580"/>
                  </a:lnTo>
                  <a:lnTo>
                    <a:pt x="875176" y="602327"/>
                  </a:lnTo>
                  <a:lnTo>
                    <a:pt x="880329" y="602019"/>
                  </a:lnTo>
                  <a:close/>
                </a:path>
                <a:path w="2110105" h="1215390">
                  <a:moveTo>
                    <a:pt x="1605" y="1040"/>
                  </a:moveTo>
                  <a:lnTo>
                    <a:pt x="6090" y="3997"/>
                  </a:lnTo>
                  <a:lnTo>
                    <a:pt x="7905" y="6948"/>
                  </a:lnTo>
                  <a:lnTo>
                    <a:pt x="8462" y="16118"/>
                  </a:lnTo>
                  <a:lnTo>
                    <a:pt x="4056" y="21069"/>
                  </a:lnTo>
                  <a:lnTo>
                    <a:pt x="0" y="21299"/>
                  </a:lnTo>
                  <a:lnTo>
                    <a:pt x="0" y="589"/>
                  </a:lnTo>
                  <a:lnTo>
                    <a:pt x="1605" y="1040"/>
                  </a:lnTo>
                  <a:close/>
                </a:path>
                <a:path w="2110105" h="1215390">
                  <a:moveTo>
                    <a:pt x="742480" y="453125"/>
                  </a:moveTo>
                  <a:lnTo>
                    <a:pt x="747885" y="456688"/>
                  </a:lnTo>
                  <a:lnTo>
                    <a:pt x="821311" y="536011"/>
                  </a:lnTo>
                  <a:lnTo>
                    <a:pt x="821075" y="542624"/>
                  </a:lnTo>
                  <a:lnTo>
                    <a:pt x="812594" y="550460"/>
                  </a:lnTo>
                  <a:lnTo>
                    <a:pt x="806001" y="550237"/>
                  </a:lnTo>
                  <a:lnTo>
                    <a:pt x="729227" y="467287"/>
                  </a:lnTo>
                  <a:lnTo>
                    <a:pt x="729483" y="460687"/>
                  </a:lnTo>
                  <a:lnTo>
                    <a:pt x="737309" y="453421"/>
                  </a:lnTo>
                  <a:lnTo>
                    <a:pt x="742480" y="453125"/>
                  </a:lnTo>
                  <a:close/>
                </a:path>
                <a:path w="2110105" h="1215390">
                  <a:moveTo>
                    <a:pt x="1477030" y="888004"/>
                  </a:moveTo>
                  <a:lnTo>
                    <a:pt x="1481496" y="890948"/>
                  </a:lnTo>
                  <a:lnTo>
                    <a:pt x="1483153" y="893294"/>
                  </a:lnTo>
                  <a:lnTo>
                    <a:pt x="1484932" y="901709"/>
                  </a:lnTo>
                  <a:lnTo>
                    <a:pt x="1481316" y="907236"/>
                  </a:lnTo>
                  <a:lnTo>
                    <a:pt x="1438863" y="915235"/>
                  </a:lnTo>
                  <a:lnTo>
                    <a:pt x="1381055" y="920981"/>
                  </a:lnTo>
                  <a:lnTo>
                    <a:pt x="1367984" y="921919"/>
                  </a:lnTo>
                  <a:lnTo>
                    <a:pt x="1362969" y="917610"/>
                  </a:lnTo>
                  <a:lnTo>
                    <a:pt x="1362148" y="906094"/>
                  </a:lnTo>
                  <a:lnTo>
                    <a:pt x="1366476" y="901092"/>
                  </a:lnTo>
                  <a:lnTo>
                    <a:pt x="1405455" y="898122"/>
                  </a:lnTo>
                  <a:lnTo>
                    <a:pt x="1420196" y="896696"/>
                  </a:lnTo>
                  <a:lnTo>
                    <a:pt x="1435898" y="894561"/>
                  </a:lnTo>
                  <a:lnTo>
                    <a:pt x="1452853" y="891675"/>
                  </a:lnTo>
                  <a:lnTo>
                    <a:pt x="1471353" y="887994"/>
                  </a:lnTo>
                  <a:lnTo>
                    <a:pt x="1474201" y="887393"/>
                  </a:lnTo>
                  <a:lnTo>
                    <a:pt x="1477030" y="888004"/>
                  </a:lnTo>
                  <a:close/>
                </a:path>
                <a:path w="2110105" h="1215390">
                  <a:moveTo>
                    <a:pt x="604574" y="304222"/>
                  </a:moveTo>
                  <a:lnTo>
                    <a:pt x="610005" y="307802"/>
                  </a:lnTo>
                  <a:lnTo>
                    <a:pt x="610602" y="308418"/>
                  </a:lnTo>
                  <a:lnTo>
                    <a:pt x="683463" y="387118"/>
                  </a:lnTo>
                  <a:lnTo>
                    <a:pt x="683207" y="393718"/>
                  </a:lnTo>
                  <a:lnTo>
                    <a:pt x="674727" y="401554"/>
                  </a:lnTo>
                  <a:lnTo>
                    <a:pt x="668126" y="401298"/>
                  </a:lnTo>
                  <a:lnTo>
                    <a:pt x="591360" y="318381"/>
                  </a:lnTo>
                  <a:lnTo>
                    <a:pt x="591616" y="311780"/>
                  </a:lnTo>
                  <a:lnTo>
                    <a:pt x="599461" y="304528"/>
                  </a:lnTo>
                  <a:lnTo>
                    <a:pt x="604574" y="304222"/>
                  </a:lnTo>
                  <a:close/>
                </a:path>
                <a:path w="2110105" h="1215390">
                  <a:moveTo>
                    <a:pt x="204226" y="14993"/>
                  </a:moveTo>
                  <a:lnTo>
                    <a:pt x="208770" y="17988"/>
                  </a:lnTo>
                  <a:lnTo>
                    <a:pt x="210663" y="22300"/>
                  </a:lnTo>
                  <a:lnTo>
                    <a:pt x="208483" y="32284"/>
                  </a:lnTo>
                  <a:lnTo>
                    <a:pt x="202902" y="35848"/>
                  </a:lnTo>
                  <a:lnTo>
                    <a:pt x="197277" y="34619"/>
                  </a:lnTo>
                  <a:lnTo>
                    <a:pt x="173564" y="29937"/>
                  </a:lnTo>
                  <a:lnTo>
                    <a:pt x="149133" y="26132"/>
                  </a:lnTo>
                  <a:lnTo>
                    <a:pt x="124073" y="23213"/>
                  </a:lnTo>
                  <a:lnTo>
                    <a:pt x="98468" y="21186"/>
                  </a:lnTo>
                  <a:lnTo>
                    <a:pt x="92706" y="20841"/>
                  </a:lnTo>
                  <a:lnTo>
                    <a:pt x="88313" y="15884"/>
                  </a:lnTo>
                  <a:lnTo>
                    <a:pt x="89021" y="4373"/>
                  </a:lnTo>
                  <a:lnTo>
                    <a:pt x="93965" y="0"/>
                  </a:lnTo>
                  <a:lnTo>
                    <a:pt x="99727" y="344"/>
                  </a:lnTo>
                  <a:lnTo>
                    <a:pt x="152016" y="5438"/>
                  </a:lnTo>
                  <a:lnTo>
                    <a:pt x="201745" y="14193"/>
                  </a:lnTo>
                  <a:lnTo>
                    <a:pt x="203030" y="14483"/>
                  </a:lnTo>
                  <a:lnTo>
                    <a:pt x="204226" y="14993"/>
                  </a:lnTo>
                  <a:close/>
                </a:path>
                <a:path w="2110105" h="1215390">
                  <a:moveTo>
                    <a:pt x="463985" y="157505"/>
                  </a:moveTo>
                  <a:lnTo>
                    <a:pt x="508542" y="199394"/>
                  </a:lnTo>
                  <a:lnTo>
                    <a:pt x="545525" y="238192"/>
                  </a:lnTo>
                  <a:lnTo>
                    <a:pt x="545308" y="244818"/>
                  </a:lnTo>
                  <a:lnTo>
                    <a:pt x="536885" y="252693"/>
                  </a:lnTo>
                  <a:lnTo>
                    <a:pt x="530279" y="252489"/>
                  </a:lnTo>
                  <a:lnTo>
                    <a:pt x="510933" y="231967"/>
                  </a:lnTo>
                  <a:lnTo>
                    <a:pt x="493688" y="214089"/>
                  </a:lnTo>
                  <a:lnTo>
                    <a:pt x="475060" y="195376"/>
                  </a:lnTo>
                  <a:lnTo>
                    <a:pt x="455522" y="176579"/>
                  </a:lnTo>
                  <a:lnTo>
                    <a:pt x="451302" y="172627"/>
                  </a:lnTo>
                  <a:lnTo>
                    <a:pt x="451087" y="166023"/>
                  </a:lnTo>
                  <a:lnTo>
                    <a:pt x="458568" y="158056"/>
                  </a:lnTo>
                  <a:lnTo>
                    <a:pt x="463985" y="157505"/>
                  </a:lnTo>
                  <a:close/>
                </a:path>
                <a:path w="2110105" h="1215390">
                  <a:moveTo>
                    <a:pt x="285985" y="51993"/>
                  </a:moveTo>
                  <a:lnTo>
                    <a:pt x="361131" y="101529"/>
                  </a:lnTo>
                  <a:lnTo>
                    <a:pt x="349132" y="93995"/>
                  </a:lnTo>
                  <a:lnTo>
                    <a:pt x="350737" y="95053"/>
                  </a:lnTo>
                  <a:lnTo>
                    <a:pt x="305198" y="70694"/>
                  </a:lnTo>
                  <a:lnTo>
                    <a:pt x="286569" y="62448"/>
                  </a:lnTo>
                  <a:lnTo>
                    <a:pt x="284131" y="56300"/>
                  </a:lnTo>
                  <a:lnTo>
                    <a:pt x="285719" y="52611"/>
                  </a:lnTo>
                  <a:lnTo>
                    <a:pt x="285985" y="51993"/>
                  </a:lnTo>
                  <a:close/>
                </a:path>
                <a:path w="2110105" h="1215390">
                  <a:moveTo>
                    <a:pt x="366004" y="79897"/>
                  </a:moveTo>
                  <a:lnTo>
                    <a:pt x="389333" y="95275"/>
                  </a:lnTo>
                  <a:lnTo>
                    <a:pt x="395983" y="99928"/>
                  </a:lnTo>
                  <a:lnTo>
                    <a:pt x="395099" y="99346"/>
                  </a:lnTo>
                  <a:lnTo>
                    <a:pt x="395795" y="103275"/>
                  </a:lnTo>
                  <a:lnTo>
                    <a:pt x="396188" y="105918"/>
                  </a:lnTo>
                  <a:lnTo>
                    <a:pt x="394771" y="107924"/>
                  </a:lnTo>
                  <a:lnTo>
                    <a:pt x="392918" y="110546"/>
                  </a:lnTo>
                  <a:lnTo>
                    <a:pt x="391074" y="113203"/>
                  </a:lnTo>
                  <a:lnTo>
                    <a:pt x="389627" y="115285"/>
                  </a:lnTo>
                  <a:lnTo>
                    <a:pt x="383047" y="116352"/>
                  </a:lnTo>
                  <a:lnTo>
                    <a:pt x="384642" y="117403"/>
                  </a:lnTo>
                  <a:lnTo>
                    <a:pt x="370567" y="107749"/>
                  </a:lnTo>
                  <a:lnTo>
                    <a:pt x="285985" y="51993"/>
                  </a:lnTo>
                  <a:lnTo>
                    <a:pt x="288688" y="45711"/>
                  </a:lnTo>
                  <a:lnTo>
                    <a:pt x="294817" y="43260"/>
                  </a:lnTo>
                  <a:lnTo>
                    <a:pt x="300118" y="45529"/>
                  </a:lnTo>
                  <a:lnTo>
                    <a:pt x="314033" y="51762"/>
                  </a:lnTo>
                  <a:lnTo>
                    <a:pt x="327742" y="58415"/>
                  </a:lnTo>
                  <a:lnTo>
                    <a:pt x="341198" y="65460"/>
                  </a:lnTo>
                  <a:lnTo>
                    <a:pt x="354354" y="72869"/>
                  </a:lnTo>
                  <a:lnTo>
                    <a:pt x="360174" y="76323"/>
                  </a:lnTo>
                  <a:lnTo>
                    <a:pt x="366004" y="79897"/>
                  </a:lnTo>
                  <a:close/>
                </a:path>
                <a:path w="2110105" h="1215390">
                  <a:moveTo>
                    <a:pt x="2033972" y="1117361"/>
                  </a:moveTo>
                  <a:lnTo>
                    <a:pt x="2038477" y="1120330"/>
                  </a:lnTo>
                  <a:lnTo>
                    <a:pt x="2039612" y="1121524"/>
                  </a:lnTo>
                  <a:lnTo>
                    <a:pt x="2040471" y="1123010"/>
                  </a:lnTo>
                  <a:lnTo>
                    <a:pt x="2053933" y="1144373"/>
                  </a:lnTo>
                  <a:lnTo>
                    <a:pt x="2068832" y="1163255"/>
                  </a:lnTo>
                  <a:lnTo>
                    <a:pt x="2085450" y="1179975"/>
                  </a:lnTo>
                  <a:lnTo>
                    <a:pt x="2104066" y="1194849"/>
                  </a:lnTo>
                  <a:lnTo>
                    <a:pt x="2108767" y="1198198"/>
                  </a:lnTo>
                  <a:lnTo>
                    <a:pt x="2109859" y="1204740"/>
                  </a:lnTo>
                  <a:lnTo>
                    <a:pt x="2103154" y="1214109"/>
                  </a:lnTo>
                  <a:lnTo>
                    <a:pt x="2096728" y="1215110"/>
                  </a:lnTo>
                  <a:lnTo>
                    <a:pt x="2092518" y="1212335"/>
                  </a:lnTo>
                  <a:lnTo>
                    <a:pt x="2053343" y="1177176"/>
                  </a:lnTo>
                  <a:lnTo>
                    <a:pt x="2022289" y="1133309"/>
                  </a:lnTo>
                  <a:lnTo>
                    <a:pt x="2019457" y="1128266"/>
                  </a:lnTo>
                  <a:lnTo>
                    <a:pt x="2021223" y="1121910"/>
                  </a:lnTo>
                  <a:lnTo>
                    <a:pt x="2029765" y="1117066"/>
                  </a:lnTo>
                  <a:lnTo>
                    <a:pt x="2033972" y="1117361"/>
                  </a:lnTo>
                  <a:close/>
                </a:path>
                <a:path w="2110105" h="1215390">
                  <a:moveTo>
                    <a:pt x="1675228" y="843885"/>
                  </a:moveTo>
                  <a:lnTo>
                    <a:pt x="1679694" y="846829"/>
                  </a:lnTo>
                  <a:lnTo>
                    <a:pt x="1681449" y="849407"/>
                  </a:lnTo>
                  <a:lnTo>
                    <a:pt x="1682688" y="858218"/>
                  </a:lnTo>
                  <a:lnTo>
                    <a:pt x="1678716" y="863483"/>
                  </a:lnTo>
                  <a:lnTo>
                    <a:pt x="1673005" y="864287"/>
                  </a:lnTo>
                  <a:lnTo>
                    <a:pt x="1647482" y="868436"/>
                  </a:lnTo>
                  <a:lnTo>
                    <a:pt x="1622202" y="873442"/>
                  </a:lnTo>
                  <a:lnTo>
                    <a:pt x="1597735" y="878916"/>
                  </a:lnTo>
                  <a:lnTo>
                    <a:pt x="1574654" y="884472"/>
                  </a:lnTo>
                  <a:lnTo>
                    <a:pt x="1569062" y="885855"/>
                  </a:lnTo>
                  <a:lnTo>
                    <a:pt x="1563407" y="882434"/>
                  </a:lnTo>
                  <a:lnTo>
                    <a:pt x="1593139" y="858534"/>
                  </a:lnTo>
                  <a:lnTo>
                    <a:pt x="1643912" y="847852"/>
                  </a:lnTo>
                  <a:lnTo>
                    <a:pt x="1672696" y="843247"/>
                  </a:lnTo>
                  <a:lnTo>
                    <a:pt x="1675228" y="843885"/>
                  </a:lnTo>
                  <a:close/>
                </a:path>
                <a:path w="2110105" h="1215390">
                  <a:moveTo>
                    <a:pt x="1948804" y="933386"/>
                  </a:moveTo>
                  <a:lnTo>
                    <a:pt x="1981606" y="984031"/>
                  </a:lnTo>
                  <a:lnTo>
                    <a:pt x="2001208" y="1031331"/>
                  </a:lnTo>
                  <a:lnTo>
                    <a:pt x="2003255" y="1036720"/>
                  </a:lnTo>
                  <a:lnTo>
                    <a:pt x="2000532" y="1042752"/>
                  </a:lnTo>
                  <a:lnTo>
                    <a:pt x="1989735" y="1046833"/>
                  </a:lnTo>
                  <a:lnTo>
                    <a:pt x="1983703" y="1044110"/>
                  </a:lnTo>
                  <a:lnTo>
                    <a:pt x="1981675" y="1038735"/>
                  </a:lnTo>
                  <a:lnTo>
                    <a:pt x="1972860" y="1016176"/>
                  </a:lnTo>
                  <a:lnTo>
                    <a:pt x="1963009" y="993591"/>
                  </a:lnTo>
                  <a:lnTo>
                    <a:pt x="1951605" y="971533"/>
                  </a:lnTo>
                  <a:lnTo>
                    <a:pt x="1938127" y="950555"/>
                  </a:lnTo>
                  <a:lnTo>
                    <a:pt x="1934749" y="945877"/>
                  </a:lnTo>
                  <a:lnTo>
                    <a:pt x="1935792" y="939350"/>
                  </a:lnTo>
                  <a:lnTo>
                    <a:pt x="1944076" y="933333"/>
                  </a:lnTo>
                  <a:lnTo>
                    <a:pt x="1948804" y="933386"/>
                  </a:lnTo>
                  <a:close/>
                </a:path>
                <a:path w="2110105" h="1215390">
                  <a:moveTo>
                    <a:pt x="1874175" y="870848"/>
                  </a:moveTo>
                  <a:lnTo>
                    <a:pt x="1879681" y="874477"/>
                  </a:lnTo>
                  <a:lnTo>
                    <a:pt x="1881286" y="880048"/>
                  </a:lnTo>
                  <a:lnTo>
                    <a:pt x="1876773" y="889229"/>
                  </a:lnTo>
                  <a:lnTo>
                    <a:pt x="1876384" y="890021"/>
                  </a:lnTo>
                  <a:lnTo>
                    <a:pt x="1870138" y="892143"/>
                  </a:lnTo>
                  <a:lnTo>
                    <a:pt x="1864952" y="889615"/>
                  </a:lnTo>
                  <a:lnTo>
                    <a:pt x="1848533" y="882277"/>
                  </a:lnTo>
                  <a:lnTo>
                    <a:pt x="1811685" y="870117"/>
                  </a:lnTo>
                  <a:lnTo>
                    <a:pt x="1765633" y="861277"/>
                  </a:lnTo>
                  <a:lnTo>
                    <a:pt x="1761587" y="856048"/>
                  </a:lnTo>
                  <a:lnTo>
                    <a:pt x="1762293" y="850329"/>
                  </a:lnTo>
                  <a:lnTo>
                    <a:pt x="1763031" y="844603"/>
                  </a:lnTo>
                  <a:lnTo>
                    <a:pt x="1768241" y="840545"/>
                  </a:lnTo>
                  <a:lnTo>
                    <a:pt x="1781306" y="842193"/>
                  </a:lnTo>
                  <a:lnTo>
                    <a:pt x="1837554" y="856022"/>
                  </a:lnTo>
                  <a:lnTo>
                    <a:pt x="1856557" y="862987"/>
                  </a:lnTo>
                  <a:lnTo>
                    <a:pt x="1874175" y="870848"/>
                  </a:lnTo>
                  <a:close/>
                </a:path>
              </a:pathLst>
            </a:custGeom>
            <a:solidFill>
              <a:srgbClr val="283724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/>
          <p:nvPr/>
        </p:nvSpPr>
        <p:spPr>
          <a:xfrm>
            <a:off x="16444579" y="-1"/>
            <a:ext cx="1842770" cy="2125980"/>
          </a:xfrm>
          <a:custGeom>
            <a:avLst/>
            <a:gdLst/>
            <a:ahLst/>
            <a:cxnLst/>
            <a:rect l="l" t="t" r="r" b="b"/>
            <a:pathLst>
              <a:path w="1842769" h="2125980">
                <a:moveTo>
                  <a:pt x="939333" y="854121"/>
                </a:moveTo>
                <a:lnTo>
                  <a:pt x="935086" y="848035"/>
                </a:lnTo>
                <a:lnTo>
                  <a:pt x="934747" y="847128"/>
                </a:lnTo>
                <a:lnTo>
                  <a:pt x="924661" y="821861"/>
                </a:lnTo>
                <a:lnTo>
                  <a:pt x="913507" y="795327"/>
                </a:lnTo>
                <a:lnTo>
                  <a:pt x="901267" y="768308"/>
                </a:lnTo>
                <a:lnTo>
                  <a:pt x="887923" y="741584"/>
                </a:lnTo>
                <a:lnTo>
                  <a:pt x="884810" y="735720"/>
                </a:lnTo>
                <a:lnTo>
                  <a:pt x="887071" y="728425"/>
                </a:lnTo>
                <a:lnTo>
                  <a:pt x="898280" y="722504"/>
                </a:lnTo>
                <a:lnTo>
                  <a:pt x="898816" y="722223"/>
                </a:lnTo>
                <a:lnTo>
                  <a:pt x="906048" y="724396"/>
                </a:lnTo>
                <a:lnTo>
                  <a:pt x="935454" y="785469"/>
                </a:lnTo>
                <a:lnTo>
                  <a:pt x="959589" y="844527"/>
                </a:lnTo>
                <a:lnTo>
                  <a:pt x="956519" y="851504"/>
                </a:lnTo>
                <a:lnTo>
                  <a:pt x="945058" y="856006"/>
                </a:lnTo>
                <a:lnTo>
                  <a:pt x="939333" y="854121"/>
                </a:lnTo>
                <a:close/>
              </a:path>
              <a:path w="1842769" h="2125980">
                <a:moveTo>
                  <a:pt x="728292" y="581632"/>
                </a:moveTo>
                <a:lnTo>
                  <a:pt x="724735" y="576535"/>
                </a:lnTo>
                <a:lnTo>
                  <a:pt x="724235" y="571886"/>
                </a:lnTo>
                <a:lnTo>
                  <a:pt x="729180" y="561837"/>
                </a:lnTo>
                <a:lnTo>
                  <a:pt x="736389" y="559387"/>
                </a:lnTo>
                <a:lnTo>
                  <a:pt x="742352" y="562315"/>
                </a:lnTo>
                <a:lnTo>
                  <a:pt x="787225" y="587965"/>
                </a:lnTo>
                <a:lnTo>
                  <a:pt x="825268" y="617522"/>
                </a:lnTo>
                <a:lnTo>
                  <a:pt x="845027" y="636990"/>
                </a:lnTo>
                <a:lnTo>
                  <a:pt x="844847" y="644597"/>
                </a:lnTo>
                <a:lnTo>
                  <a:pt x="840062" y="649210"/>
                </a:lnTo>
                <a:lnTo>
                  <a:pt x="835314" y="653829"/>
                </a:lnTo>
                <a:lnTo>
                  <a:pt x="827663" y="653679"/>
                </a:lnTo>
                <a:lnTo>
                  <a:pt x="818536" y="644204"/>
                </a:lnTo>
                <a:lnTo>
                  <a:pt x="813847" y="639636"/>
                </a:lnTo>
                <a:lnTo>
                  <a:pt x="773692" y="607861"/>
                </a:lnTo>
                <a:lnTo>
                  <a:pt x="731715" y="583916"/>
                </a:lnTo>
                <a:lnTo>
                  <a:pt x="729822" y="582982"/>
                </a:lnTo>
                <a:lnTo>
                  <a:pt x="728292" y="581632"/>
                </a:lnTo>
                <a:close/>
              </a:path>
              <a:path w="1842769" h="2125980">
                <a:moveTo>
                  <a:pt x="1023533" y="1072172"/>
                </a:moveTo>
                <a:lnTo>
                  <a:pt x="1019251" y="1066035"/>
                </a:lnTo>
                <a:lnTo>
                  <a:pt x="974452" y="949865"/>
                </a:lnTo>
                <a:lnTo>
                  <a:pt x="977538" y="942910"/>
                </a:lnTo>
                <a:lnTo>
                  <a:pt x="983737" y="940512"/>
                </a:lnTo>
                <a:lnTo>
                  <a:pt x="989952" y="938135"/>
                </a:lnTo>
                <a:lnTo>
                  <a:pt x="996907" y="941221"/>
                </a:lnTo>
                <a:lnTo>
                  <a:pt x="1043749" y="1062661"/>
                </a:lnTo>
                <a:lnTo>
                  <a:pt x="1040664" y="1069616"/>
                </a:lnTo>
                <a:lnTo>
                  <a:pt x="1029179" y="1074036"/>
                </a:lnTo>
                <a:lnTo>
                  <a:pt x="1023533" y="1072172"/>
                </a:lnTo>
                <a:close/>
              </a:path>
              <a:path w="1842769" h="2125980">
                <a:moveTo>
                  <a:pt x="1708015" y="2089650"/>
                </a:moveTo>
                <a:lnTo>
                  <a:pt x="1704473" y="2084574"/>
                </a:lnTo>
                <a:lnTo>
                  <a:pt x="1703788" y="2080643"/>
                </a:lnTo>
                <a:lnTo>
                  <a:pt x="1707097" y="2070591"/>
                </a:lnTo>
                <a:lnTo>
                  <a:pt x="1713922" y="2067169"/>
                </a:lnTo>
                <a:lnTo>
                  <a:pt x="1720224" y="2069272"/>
                </a:lnTo>
                <a:lnTo>
                  <a:pt x="1746695" y="2077674"/>
                </a:lnTo>
                <a:lnTo>
                  <a:pt x="1774169" y="2085692"/>
                </a:lnTo>
                <a:lnTo>
                  <a:pt x="1802539" y="2093299"/>
                </a:lnTo>
                <a:lnTo>
                  <a:pt x="1831697" y="2100469"/>
                </a:lnTo>
                <a:lnTo>
                  <a:pt x="1838180" y="2101988"/>
                </a:lnTo>
                <a:lnTo>
                  <a:pt x="1842205" y="2108458"/>
                </a:lnTo>
                <a:lnTo>
                  <a:pt x="1839150" y="2121402"/>
                </a:lnTo>
                <a:lnTo>
                  <a:pt x="1832680" y="2125427"/>
                </a:lnTo>
                <a:lnTo>
                  <a:pt x="1826219" y="2123892"/>
                </a:lnTo>
                <a:lnTo>
                  <a:pt x="1767631" y="2108842"/>
                </a:lnTo>
                <a:lnTo>
                  <a:pt x="1712675" y="2092115"/>
                </a:lnTo>
                <a:lnTo>
                  <a:pt x="1710115" y="2091255"/>
                </a:lnTo>
                <a:lnTo>
                  <a:pt x="1708015" y="2089650"/>
                </a:lnTo>
                <a:close/>
              </a:path>
              <a:path w="1842769" h="2125980">
                <a:moveTo>
                  <a:pt x="1107648" y="1290241"/>
                </a:moveTo>
                <a:lnTo>
                  <a:pt x="1103380" y="1284125"/>
                </a:lnTo>
                <a:lnTo>
                  <a:pt x="1058582" y="1167955"/>
                </a:lnTo>
                <a:lnTo>
                  <a:pt x="1061651" y="1160978"/>
                </a:lnTo>
                <a:lnTo>
                  <a:pt x="1067866" y="1158601"/>
                </a:lnTo>
                <a:lnTo>
                  <a:pt x="1074066" y="1156203"/>
                </a:lnTo>
                <a:lnTo>
                  <a:pt x="1081027" y="1159251"/>
                </a:lnTo>
                <a:lnTo>
                  <a:pt x="1127863" y="1280729"/>
                </a:lnTo>
                <a:lnTo>
                  <a:pt x="1124778" y="1287684"/>
                </a:lnTo>
                <a:lnTo>
                  <a:pt x="1113308" y="1292126"/>
                </a:lnTo>
                <a:lnTo>
                  <a:pt x="1107648" y="1290241"/>
                </a:lnTo>
                <a:close/>
              </a:path>
              <a:path w="1842769" h="2125980">
                <a:moveTo>
                  <a:pt x="506722" y="511941"/>
                </a:moveTo>
                <a:lnTo>
                  <a:pt x="503196" y="506888"/>
                </a:lnTo>
                <a:lnTo>
                  <a:pt x="502421" y="503671"/>
                </a:lnTo>
                <a:lnTo>
                  <a:pt x="504102" y="493907"/>
                </a:lnTo>
                <a:lnTo>
                  <a:pt x="510326" y="489532"/>
                </a:lnTo>
                <a:lnTo>
                  <a:pt x="516860" y="490656"/>
                </a:lnTo>
                <a:lnTo>
                  <a:pt x="559169" y="499054"/>
                </a:lnTo>
                <a:lnTo>
                  <a:pt x="623485" y="517526"/>
                </a:lnTo>
                <a:lnTo>
                  <a:pt x="641406" y="528837"/>
                </a:lnTo>
                <a:lnTo>
                  <a:pt x="637379" y="541512"/>
                </a:lnTo>
                <a:lnTo>
                  <a:pt x="630617" y="545022"/>
                </a:lnTo>
                <a:lnTo>
                  <a:pt x="587635" y="531598"/>
                </a:lnTo>
                <a:lnTo>
                  <a:pt x="571250" y="526845"/>
                </a:lnTo>
                <a:lnTo>
                  <a:pt x="553536" y="522442"/>
                </a:lnTo>
                <a:lnTo>
                  <a:pt x="534160" y="518309"/>
                </a:lnTo>
                <a:lnTo>
                  <a:pt x="512793" y="514369"/>
                </a:lnTo>
                <a:lnTo>
                  <a:pt x="509489" y="513800"/>
                </a:lnTo>
                <a:lnTo>
                  <a:pt x="506722" y="511941"/>
                </a:lnTo>
                <a:close/>
              </a:path>
              <a:path w="1842769" h="2125980">
                <a:moveTo>
                  <a:pt x="1191607" y="1508274"/>
                </a:moveTo>
                <a:lnTo>
                  <a:pt x="1187973" y="1503067"/>
                </a:lnTo>
                <a:lnTo>
                  <a:pt x="1187531" y="1502199"/>
                </a:lnTo>
                <a:lnTo>
                  <a:pt x="1187155" y="1501285"/>
                </a:lnTo>
                <a:lnTo>
                  <a:pt x="1142695" y="1386023"/>
                </a:lnTo>
                <a:lnTo>
                  <a:pt x="1145781" y="1379068"/>
                </a:lnTo>
                <a:lnTo>
                  <a:pt x="1151980" y="1376669"/>
                </a:lnTo>
                <a:lnTo>
                  <a:pt x="1158195" y="1374293"/>
                </a:lnTo>
                <a:lnTo>
                  <a:pt x="1165150" y="1377378"/>
                </a:lnTo>
                <a:lnTo>
                  <a:pt x="1211993" y="1498819"/>
                </a:lnTo>
                <a:lnTo>
                  <a:pt x="1208907" y="1505773"/>
                </a:lnTo>
                <a:lnTo>
                  <a:pt x="1197422" y="1510194"/>
                </a:lnTo>
                <a:lnTo>
                  <a:pt x="1191607" y="1508274"/>
                </a:lnTo>
                <a:close/>
              </a:path>
              <a:path w="1842769" h="2125980">
                <a:moveTo>
                  <a:pt x="1497101" y="1988414"/>
                </a:moveTo>
                <a:lnTo>
                  <a:pt x="1493514" y="1983273"/>
                </a:lnTo>
                <a:lnTo>
                  <a:pt x="1493324" y="1977851"/>
                </a:lnTo>
                <a:lnTo>
                  <a:pt x="1499910" y="1968095"/>
                </a:lnTo>
                <a:lnTo>
                  <a:pt x="1507401" y="1966657"/>
                </a:lnTo>
                <a:lnTo>
                  <a:pt x="1512897" y="1970368"/>
                </a:lnTo>
                <a:lnTo>
                  <a:pt x="1536283" y="1985479"/>
                </a:lnTo>
                <a:lnTo>
                  <a:pt x="1560809" y="1999957"/>
                </a:lnTo>
                <a:lnTo>
                  <a:pt x="1586387" y="2013756"/>
                </a:lnTo>
                <a:lnTo>
                  <a:pt x="1612927" y="2026831"/>
                </a:lnTo>
                <a:lnTo>
                  <a:pt x="1618947" y="2029654"/>
                </a:lnTo>
                <a:lnTo>
                  <a:pt x="1621537" y="2036830"/>
                </a:lnTo>
                <a:lnTo>
                  <a:pt x="1615876" y="2048849"/>
                </a:lnTo>
                <a:lnTo>
                  <a:pt x="1608722" y="2051424"/>
                </a:lnTo>
                <a:lnTo>
                  <a:pt x="1602702" y="2048601"/>
                </a:lnTo>
                <a:lnTo>
                  <a:pt x="1548909" y="2020878"/>
                </a:lnTo>
                <a:lnTo>
                  <a:pt x="1499416" y="1990327"/>
                </a:lnTo>
                <a:lnTo>
                  <a:pt x="1498164" y="1989469"/>
                </a:lnTo>
                <a:lnTo>
                  <a:pt x="1497101" y="1988414"/>
                </a:lnTo>
                <a:close/>
              </a:path>
              <a:path w="1842769" h="2125980">
                <a:moveTo>
                  <a:pt x="1279794" y="1725250"/>
                </a:moveTo>
                <a:lnTo>
                  <a:pt x="1262086" y="1689785"/>
                </a:lnTo>
                <a:lnTo>
                  <a:pt x="1238971" y="1634623"/>
                </a:lnTo>
                <a:lnTo>
                  <a:pt x="1226893" y="1604163"/>
                </a:lnTo>
                <a:lnTo>
                  <a:pt x="1229947" y="1597164"/>
                </a:lnTo>
                <a:lnTo>
                  <a:pt x="1242315" y="1592323"/>
                </a:lnTo>
                <a:lnTo>
                  <a:pt x="1249299" y="1595356"/>
                </a:lnTo>
                <a:lnTo>
                  <a:pt x="1261263" y="1625559"/>
                </a:lnTo>
                <a:lnTo>
                  <a:pt x="1272104" y="1652039"/>
                </a:lnTo>
                <a:lnTo>
                  <a:pt x="1284071" y="1680000"/>
                </a:lnTo>
                <a:lnTo>
                  <a:pt x="1296975" y="1708440"/>
                </a:lnTo>
                <a:lnTo>
                  <a:pt x="1299808" y="1714467"/>
                </a:lnTo>
                <a:lnTo>
                  <a:pt x="1297225" y="1721626"/>
                </a:lnTo>
                <a:lnTo>
                  <a:pt x="1285826" y="1726967"/>
                </a:lnTo>
                <a:lnTo>
                  <a:pt x="1279794" y="1725250"/>
                </a:lnTo>
                <a:close/>
              </a:path>
              <a:path w="1842769" h="2125980">
                <a:moveTo>
                  <a:pt x="1425364" y="1913999"/>
                </a:moveTo>
                <a:lnTo>
                  <a:pt x="1366031" y="1828967"/>
                </a:lnTo>
                <a:lnTo>
                  <a:pt x="1375665" y="1842141"/>
                </a:lnTo>
                <a:lnTo>
                  <a:pt x="1374398" y="1840325"/>
                </a:lnTo>
                <a:lnTo>
                  <a:pt x="1401421" y="1873377"/>
                </a:lnTo>
                <a:lnTo>
                  <a:pt x="1429186" y="1902552"/>
                </a:lnTo>
                <a:lnTo>
                  <a:pt x="1429177" y="1910170"/>
                </a:lnTo>
                <a:lnTo>
                  <a:pt x="1425912" y="1913449"/>
                </a:lnTo>
                <a:lnTo>
                  <a:pt x="1425623" y="1913739"/>
                </a:lnTo>
                <a:lnTo>
                  <a:pt x="1425364" y="1913999"/>
                </a:lnTo>
                <a:close/>
              </a:path>
              <a:path w="1842769" h="2125980">
                <a:moveTo>
                  <a:pt x="1351603" y="1850043"/>
                </a:moveTo>
                <a:lnTo>
                  <a:pt x="1333185" y="1823648"/>
                </a:lnTo>
                <a:lnTo>
                  <a:pt x="1328049" y="1815835"/>
                </a:lnTo>
                <a:lnTo>
                  <a:pt x="1328747" y="1816835"/>
                </a:lnTo>
                <a:lnTo>
                  <a:pt x="1329676" y="1812334"/>
                </a:lnTo>
                <a:lnTo>
                  <a:pt x="1330381" y="1809338"/>
                </a:lnTo>
                <a:lnTo>
                  <a:pt x="1332752" y="1807794"/>
                </a:lnTo>
                <a:lnTo>
                  <a:pt x="1335852" y="1805777"/>
                </a:lnTo>
                <a:lnTo>
                  <a:pt x="1338957" y="1803720"/>
                </a:lnTo>
                <a:lnTo>
                  <a:pt x="1341393" y="1802106"/>
                </a:lnTo>
                <a:lnTo>
                  <a:pt x="1348890" y="1803768"/>
                </a:lnTo>
                <a:lnTo>
                  <a:pt x="1347630" y="1801964"/>
                </a:lnTo>
                <a:lnTo>
                  <a:pt x="1358582" y="1818290"/>
                </a:lnTo>
                <a:lnTo>
                  <a:pt x="1425364" y="1913999"/>
                </a:lnTo>
                <a:lnTo>
                  <a:pt x="1419789" y="1919562"/>
                </a:lnTo>
                <a:lnTo>
                  <a:pt x="1383402" y="1889331"/>
                </a:lnTo>
                <a:lnTo>
                  <a:pt x="1356320" y="1856351"/>
                </a:lnTo>
                <a:lnTo>
                  <a:pt x="1351603" y="1850043"/>
                </a:lnTo>
                <a:close/>
              </a:path>
              <a:path w="1842769" h="2125980">
                <a:moveTo>
                  <a:pt x="8343" y="29251"/>
                </a:moveTo>
                <a:lnTo>
                  <a:pt x="4786" y="24154"/>
                </a:lnTo>
                <a:lnTo>
                  <a:pt x="4080" y="22393"/>
                </a:lnTo>
                <a:lnTo>
                  <a:pt x="3793" y="20437"/>
                </a:lnTo>
                <a:lnTo>
                  <a:pt x="0" y="0"/>
                </a:lnTo>
                <a:lnTo>
                  <a:pt x="24423" y="0"/>
                </a:lnTo>
                <a:lnTo>
                  <a:pt x="27639" y="17158"/>
                </a:lnTo>
                <a:lnTo>
                  <a:pt x="28523" y="23762"/>
                </a:lnTo>
                <a:lnTo>
                  <a:pt x="23924" y="29812"/>
                </a:lnTo>
                <a:lnTo>
                  <a:pt x="12720" y="31358"/>
                </a:lnTo>
                <a:lnTo>
                  <a:pt x="8343" y="29251"/>
                </a:lnTo>
                <a:close/>
              </a:path>
              <a:path w="1842769" h="2125980">
                <a:moveTo>
                  <a:pt x="275808" y="474740"/>
                </a:moveTo>
                <a:lnTo>
                  <a:pt x="272282" y="469687"/>
                </a:lnTo>
                <a:lnTo>
                  <a:pt x="271501" y="466181"/>
                </a:lnTo>
                <a:lnTo>
                  <a:pt x="273928" y="456223"/>
                </a:lnTo>
                <a:lnTo>
                  <a:pt x="280422" y="452280"/>
                </a:lnTo>
                <a:lnTo>
                  <a:pt x="286877" y="453852"/>
                </a:lnTo>
                <a:lnTo>
                  <a:pt x="315960" y="460282"/>
                </a:lnTo>
                <a:lnTo>
                  <a:pt x="345148" y="465693"/>
                </a:lnTo>
                <a:lnTo>
                  <a:pt x="373666" y="470254"/>
                </a:lnTo>
                <a:lnTo>
                  <a:pt x="400734" y="474140"/>
                </a:lnTo>
                <a:lnTo>
                  <a:pt x="407308" y="475041"/>
                </a:lnTo>
                <a:lnTo>
                  <a:pt x="411904" y="481112"/>
                </a:lnTo>
                <a:lnTo>
                  <a:pt x="410102" y="494260"/>
                </a:lnTo>
                <a:lnTo>
                  <a:pt x="404024" y="498893"/>
                </a:lnTo>
                <a:lnTo>
                  <a:pt x="369903" y="494026"/>
                </a:lnTo>
                <a:lnTo>
                  <a:pt x="340839" y="489374"/>
                </a:lnTo>
                <a:lnTo>
                  <a:pt x="311013" y="483833"/>
                </a:lnTo>
                <a:lnTo>
                  <a:pt x="281197" y="477220"/>
                </a:lnTo>
                <a:lnTo>
                  <a:pt x="278246" y="476502"/>
                </a:lnTo>
                <a:lnTo>
                  <a:pt x="275808" y="474740"/>
                </a:lnTo>
                <a:close/>
              </a:path>
              <a:path w="1842769" h="2125980">
                <a:moveTo>
                  <a:pt x="21133" y="262426"/>
                </a:moveTo>
                <a:lnTo>
                  <a:pt x="10635" y="224365"/>
                </a:lnTo>
                <a:lnTo>
                  <a:pt x="6593" y="164460"/>
                </a:lnTo>
                <a:lnTo>
                  <a:pt x="6766" y="135280"/>
                </a:lnTo>
                <a:lnTo>
                  <a:pt x="6870" y="128641"/>
                </a:lnTo>
                <a:lnTo>
                  <a:pt x="12354" y="123344"/>
                </a:lnTo>
                <a:lnTo>
                  <a:pt x="25647" y="123575"/>
                </a:lnTo>
                <a:lnTo>
                  <a:pt x="30944" y="129059"/>
                </a:lnTo>
                <a:lnTo>
                  <a:pt x="30824" y="135676"/>
                </a:lnTo>
                <a:lnTo>
                  <a:pt x="30651" y="163574"/>
                </a:lnTo>
                <a:lnTo>
                  <a:pt x="31573" y="191941"/>
                </a:lnTo>
                <a:lnTo>
                  <a:pt x="34384" y="220407"/>
                </a:lnTo>
                <a:lnTo>
                  <a:pt x="39873" y="248599"/>
                </a:lnTo>
                <a:lnTo>
                  <a:pt x="41496" y="255045"/>
                </a:lnTo>
                <a:lnTo>
                  <a:pt x="37599" y="261586"/>
                </a:lnTo>
                <a:lnTo>
                  <a:pt x="26171" y="264497"/>
                </a:lnTo>
                <a:lnTo>
                  <a:pt x="21133" y="262426"/>
                </a:lnTo>
                <a:close/>
              </a:path>
              <a:path w="1842769" h="2125980">
                <a:moveTo>
                  <a:pt x="74368" y="361145"/>
                </a:moveTo>
                <a:lnTo>
                  <a:pt x="70021" y="354916"/>
                </a:lnTo>
                <a:lnTo>
                  <a:pt x="70676" y="348269"/>
                </a:lnTo>
                <a:lnTo>
                  <a:pt x="80170" y="339684"/>
                </a:lnTo>
                <a:lnTo>
                  <a:pt x="87759" y="340073"/>
                </a:lnTo>
                <a:lnTo>
                  <a:pt x="92233" y="344987"/>
                </a:lnTo>
                <a:lnTo>
                  <a:pt x="106680" y="359835"/>
                </a:lnTo>
                <a:lnTo>
                  <a:pt x="140937" y="388544"/>
                </a:lnTo>
                <a:lnTo>
                  <a:pt x="173720" y="410599"/>
                </a:lnTo>
                <a:lnTo>
                  <a:pt x="186459" y="417619"/>
                </a:lnTo>
                <a:lnTo>
                  <a:pt x="188562" y="424940"/>
                </a:lnTo>
                <a:lnTo>
                  <a:pt x="185371" y="430760"/>
                </a:lnTo>
                <a:lnTo>
                  <a:pt x="182142" y="436573"/>
                </a:lnTo>
                <a:lnTo>
                  <a:pt x="174837" y="438698"/>
                </a:lnTo>
                <a:lnTo>
                  <a:pt x="161557" y="431370"/>
                </a:lnTo>
                <a:lnTo>
                  <a:pt x="126422" y="407733"/>
                </a:lnTo>
                <a:lnTo>
                  <a:pt x="89875" y="377063"/>
                </a:lnTo>
                <a:lnTo>
                  <a:pt x="74368" y="361145"/>
                </a:lnTo>
                <a:close/>
              </a:path>
            </a:pathLst>
          </a:custGeom>
          <a:solidFill>
            <a:srgbClr val="28372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9524027" y="2367333"/>
            <a:ext cx="2806065" cy="2806065"/>
          </a:xfrm>
          <a:custGeom>
            <a:avLst/>
            <a:gdLst/>
            <a:ahLst/>
            <a:cxnLst/>
            <a:rect l="l" t="t" r="r" b="b"/>
            <a:pathLst>
              <a:path w="2806065" h="2806065">
                <a:moveTo>
                  <a:pt x="1402922" y="2805845"/>
                </a:moveTo>
                <a:lnTo>
                  <a:pt x="1354692" y="2805031"/>
                </a:lnTo>
                <a:lnTo>
                  <a:pt x="1306869" y="2802608"/>
                </a:lnTo>
                <a:lnTo>
                  <a:pt x="1259481" y="2798602"/>
                </a:lnTo>
                <a:lnTo>
                  <a:pt x="1212554" y="2793038"/>
                </a:lnTo>
                <a:lnTo>
                  <a:pt x="1166113" y="2785943"/>
                </a:lnTo>
                <a:lnTo>
                  <a:pt x="1120184" y="2777342"/>
                </a:lnTo>
                <a:lnTo>
                  <a:pt x="1074795" y="2767263"/>
                </a:lnTo>
                <a:lnTo>
                  <a:pt x="1029970" y="2755731"/>
                </a:lnTo>
                <a:lnTo>
                  <a:pt x="985736" y="2742772"/>
                </a:lnTo>
                <a:lnTo>
                  <a:pt x="942119" y="2728413"/>
                </a:lnTo>
                <a:lnTo>
                  <a:pt x="899146" y="2712679"/>
                </a:lnTo>
                <a:lnTo>
                  <a:pt x="856841" y="2695596"/>
                </a:lnTo>
                <a:lnTo>
                  <a:pt x="815233" y="2677191"/>
                </a:lnTo>
                <a:lnTo>
                  <a:pt x="774345" y="2657491"/>
                </a:lnTo>
                <a:lnTo>
                  <a:pt x="734206" y="2636520"/>
                </a:lnTo>
                <a:lnTo>
                  <a:pt x="694840" y="2614305"/>
                </a:lnTo>
                <a:lnTo>
                  <a:pt x="656274" y="2590872"/>
                </a:lnTo>
                <a:lnTo>
                  <a:pt x="618535" y="2566248"/>
                </a:lnTo>
                <a:lnTo>
                  <a:pt x="581647" y="2540458"/>
                </a:lnTo>
                <a:lnTo>
                  <a:pt x="545638" y="2513528"/>
                </a:lnTo>
                <a:lnTo>
                  <a:pt x="510533" y="2485485"/>
                </a:lnTo>
                <a:lnTo>
                  <a:pt x="476359" y="2456355"/>
                </a:lnTo>
                <a:lnTo>
                  <a:pt x="443141" y="2426164"/>
                </a:lnTo>
                <a:lnTo>
                  <a:pt x="410906" y="2394938"/>
                </a:lnTo>
                <a:lnTo>
                  <a:pt x="379680" y="2362703"/>
                </a:lnTo>
                <a:lnTo>
                  <a:pt x="349489" y="2329486"/>
                </a:lnTo>
                <a:lnTo>
                  <a:pt x="320359" y="2295311"/>
                </a:lnTo>
                <a:lnTo>
                  <a:pt x="292316" y="2260206"/>
                </a:lnTo>
                <a:lnTo>
                  <a:pt x="265387" y="2224197"/>
                </a:lnTo>
                <a:lnTo>
                  <a:pt x="239597" y="2187309"/>
                </a:lnTo>
                <a:lnTo>
                  <a:pt x="214972" y="2149570"/>
                </a:lnTo>
                <a:lnTo>
                  <a:pt x="191540" y="2111004"/>
                </a:lnTo>
                <a:lnTo>
                  <a:pt x="169325" y="2071638"/>
                </a:lnTo>
                <a:lnTo>
                  <a:pt x="148354" y="2031499"/>
                </a:lnTo>
                <a:lnTo>
                  <a:pt x="128653" y="1990612"/>
                </a:lnTo>
                <a:lnTo>
                  <a:pt x="110248" y="1949003"/>
                </a:lnTo>
                <a:lnTo>
                  <a:pt x="93166" y="1906699"/>
                </a:lnTo>
                <a:lnTo>
                  <a:pt x="77432" y="1863725"/>
                </a:lnTo>
                <a:lnTo>
                  <a:pt x="63072" y="1820108"/>
                </a:lnTo>
                <a:lnTo>
                  <a:pt x="50113" y="1775875"/>
                </a:lnTo>
                <a:lnTo>
                  <a:pt x="38581" y="1731050"/>
                </a:lnTo>
                <a:lnTo>
                  <a:pt x="28502" y="1685660"/>
                </a:lnTo>
                <a:lnTo>
                  <a:pt x="19902" y="1639731"/>
                </a:lnTo>
                <a:lnTo>
                  <a:pt x="12807" y="1593290"/>
                </a:lnTo>
                <a:lnTo>
                  <a:pt x="7243" y="1546363"/>
                </a:lnTo>
                <a:lnTo>
                  <a:pt x="3236" y="1498975"/>
                </a:lnTo>
                <a:lnTo>
                  <a:pt x="813" y="1451153"/>
                </a:lnTo>
                <a:lnTo>
                  <a:pt x="0" y="1402922"/>
                </a:lnTo>
                <a:lnTo>
                  <a:pt x="813" y="1354692"/>
                </a:lnTo>
                <a:lnTo>
                  <a:pt x="3236" y="1306869"/>
                </a:lnTo>
                <a:lnTo>
                  <a:pt x="7243" y="1259481"/>
                </a:lnTo>
                <a:lnTo>
                  <a:pt x="12807" y="1212554"/>
                </a:lnTo>
                <a:lnTo>
                  <a:pt x="19902" y="1166113"/>
                </a:lnTo>
                <a:lnTo>
                  <a:pt x="28502" y="1120184"/>
                </a:lnTo>
                <a:lnTo>
                  <a:pt x="38581" y="1074795"/>
                </a:lnTo>
                <a:lnTo>
                  <a:pt x="50113" y="1029970"/>
                </a:lnTo>
                <a:lnTo>
                  <a:pt x="63072" y="985736"/>
                </a:lnTo>
                <a:lnTo>
                  <a:pt x="77432" y="942119"/>
                </a:lnTo>
                <a:lnTo>
                  <a:pt x="93166" y="899146"/>
                </a:lnTo>
                <a:lnTo>
                  <a:pt x="110248" y="856841"/>
                </a:lnTo>
                <a:lnTo>
                  <a:pt x="128653" y="815233"/>
                </a:lnTo>
                <a:lnTo>
                  <a:pt x="148354" y="774345"/>
                </a:lnTo>
                <a:lnTo>
                  <a:pt x="169325" y="734206"/>
                </a:lnTo>
                <a:lnTo>
                  <a:pt x="191540" y="694840"/>
                </a:lnTo>
                <a:lnTo>
                  <a:pt x="214972" y="656274"/>
                </a:lnTo>
                <a:lnTo>
                  <a:pt x="239597" y="618535"/>
                </a:lnTo>
                <a:lnTo>
                  <a:pt x="265387" y="581647"/>
                </a:lnTo>
                <a:lnTo>
                  <a:pt x="292316" y="545638"/>
                </a:lnTo>
                <a:lnTo>
                  <a:pt x="320359" y="510533"/>
                </a:lnTo>
                <a:lnTo>
                  <a:pt x="349489" y="476359"/>
                </a:lnTo>
                <a:lnTo>
                  <a:pt x="379680" y="443141"/>
                </a:lnTo>
                <a:lnTo>
                  <a:pt x="410906" y="410906"/>
                </a:lnTo>
                <a:lnTo>
                  <a:pt x="443141" y="379680"/>
                </a:lnTo>
                <a:lnTo>
                  <a:pt x="476359" y="349489"/>
                </a:lnTo>
                <a:lnTo>
                  <a:pt x="510533" y="320359"/>
                </a:lnTo>
                <a:lnTo>
                  <a:pt x="545638" y="292316"/>
                </a:lnTo>
                <a:lnTo>
                  <a:pt x="581647" y="265387"/>
                </a:lnTo>
                <a:lnTo>
                  <a:pt x="618535" y="239597"/>
                </a:lnTo>
                <a:lnTo>
                  <a:pt x="656274" y="214972"/>
                </a:lnTo>
                <a:lnTo>
                  <a:pt x="694840" y="191540"/>
                </a:lnTo>
                <a:lnTo>
                  <a:pt x="734206" y="169325"/>
                </a:lnTo>
                <a:lnTo>
                  <a:pt x="774345" y="148354"/>
                </a:lnTo>
                <a:lnTo>
                  <a:pt x="815233" y="128653"/>
                </a:lnTo>
                <a:lnTo>
                  <a:pt x="856841" y="110248"/>
                </a:lnTo>
                <a:lnTo>
                  <a:pt x="899146" y="93166"/>
                </a:lnTo>
                <a:lnTo>
                  <a:pt x="942119" y="77432"/>
                </a:lnTo>
                <a:lnTo>
                  <a:pt x="985736" y="63072"/>
                </a:lnTo>
                <a:lnTo>
                  <a:pt x="1029970" y="50113"/>
                </a:lnTo>
                <a:lnTo>
                  <a:pt x="1074795" y="38581"/>
                </a:lnTo>
                <a:lnTo>
                  <a:pt x="1120184" y="28502"/>
                </a:lnTo>
                <a:lnTo>
                  <a:pt x="1166113" y="19902"/>
                </a:lnTo>
                <a:lnTo>
                  <a:pt x="1212554" y="12807"/>
                </a:lnTo>
                <a:lnTo>
                  <a:pt x="1259481" y="7243"/>
                </a:lnTo>
                <a:lnTo>
                  <a:pt x="1306869" y="3236"/>
                </a:lnTo>
                <a:lnTo>
                  <a:pt x="1354692" y="813"/>
                </a:lnTo>
                <a:lnTo>
                  <a:pt x="1402922" y="0"/>
                </a:lnTo>
                <a:lnTo>
                  <a:pt x="1451153" y="813"/>
                </a:lnTo>
                <a:lnTo>
                  <a:pt x="1498975" y="3236"/>
                </a:lnTo>
                <a:lnTo>
                  <a:pt x="1546363" y="7243"/>
                </a:lnTo>
                <a:lnTo>
                  <a:pt x="1593290" y="12807"/>
                </a:lnTo>
                <a:lnTo>
                  <a:pt x="1639731" y="19902"/>
                </a:lnTo>
                <a:lnTo>
                  <a:pt x="1685660" y="28502"/>
                </a:lnTo>
                <a:lnTo>
                  <a:pt x="1731050" y="38581"/>
                </a:lnTo>
                <a:lnTo>
                  <a:pt x="1775875" y="50113"/>
                </a:lnTo>
                <a:lnTo>
                  <a:pt x="1820108" y="63072"/>
                </a:lnTo>
                <a:lnTo>
                  <a:pt x="1863725" y="77432"/>
                </a:lnTo>
                <a:lnTo>
                  <a:pt x="1906699" y="93166"/>
                </a:lnTo>
                <a:lnTo>
                  <a:pt x="1949003" y="110248"/>
                </a:lnTo>
                <a:lnTo>
                  <a:pt x="1990612" y="128653"/>
                </a:lnTo>
                <a:lnTo>
                  <a:pt x="2031499" y="148354"/>
                </a:lnTo>
                <a:lnTo>
                  <a:pt x="2071638" y="169325"/>
                </a:lnTo>
                <a:lnTo>
                  <a:pt x="2111004" y="191540"/>
                </a:lnTo>
                <a:lnTo>
                  <a:pt x="2149570" y="214972"/>
                </a:lnTo>
                <a:lnTo>
                  <a:pt x="2187309" y="239597"/>
                </a:lnTo>
                <a:lnTo>
                  <a:pt x="2224197" y="265387"/>
                </a:lnTo>
                <a:lnTo>
                  <a:pt x="2260206" y="292316"/>
                </a:lnTo>
                <a:lnTo>
                  <a:pt x="2295311" y="320359"/>
                </a:lnTo>
                <a:lnTo>
                  <a:pt x="2329486" y="349489"/>
                </a:lnTo>
                <a:lnTo>
                  <a:pt x="2362703" y="379680"/>
                </a:lnTo>
                <a:lnTo>
                  <a:pt x="2394938" y="410906"/>
                </a:lnTo>
                <a:lnTo>
                  <a:pt x="2426164" y="443141"/>
                </a:lnTo>
                <a:lnTo>
                  <a:pt x="2456355" y="476359"/>
                </a:lnTo>
                <a:lnTo>
                  <a:pt x="2485485" y="510533"/>
                </a:lnTo>
                <a:lnTo>
                  <a:pt x="2513528" y="545638"/>
                </a:lnTo>
                <a:lnTo>
                  <a:pt x="2540458" y="581647"/>
                </a:lnTo>
                <a:lnTo>
                  <a:pt x="2566248" y="618535"/>
                </a:lnTo>
                <a:lnTo>
                  <a:pt x="2590872" y="656274"/>
                </a:lnTo>
                <a:lnTo>
                  <a:pt x="2614305" y="694840"/>
                </a:lnTo>
                <a:lnTo>
                  <a:pt x="2636520" y="734206"/>
                </a:lnTo>
                <a:lnTo>
                  <a:pt x="2657491" y="774345"/>
                </a:lnTo>
                <a:lnTo>
                  <a:pt x="2677191" y="815233"/>
                </a:lnTo>
                <a:lnTo>
                  <a:pt x="2695596" y="856841"/>
                </a:lnTo>
                <a:lnTo>
                  <a:pt x="2712679" y="899146"/>
                </a:lnTo>
                <a:lnTo>
                  <a:pt x="2728413" y="942119"/>
                </a:lnTo>
                <a:lnTo>
                  <a:pt x="2742772" y="985736"/>
                </a:lnTo>
                <a:lnTo>
                  <a:pt x="2755731" y="1029970"/>
                </a:lnTo>
                <a:lnTo>
                  <a:pt x="2767263" y="1074795"/>
                </a:lnTo>
                <a:lnTo>
                  <a:pt x="2777342" y="1120184"/>
                </a:lnTo>
                <a:lnTo>
                  <a:pt x="2785943" y="1166113"/>
                </a:lnTo>
                <a:lnTo>
                  <a:pt x="2793038" y="1212554"/>
                </a:lnTo>
                <a:lnTo>
                  <a:pt x="2798602" y="1259481"/>
                </a:lnTo>
                <a:lnTo>
                  <a:pt x="2802608" y="1306869"/>
                </a:lnTo>
                <a:lnTo>
                  <a:pt x="2805031" y="1354692"/>
                </a:lnTo>
                <a:lnTo>
                  <a:pt x="2805845" y="1402922"/>
                </a:lnTo>
                <a:lnTo>
                  <a:pt x="2805031" y="1451153"/>
                </a:lnTo>
                <a:lnTo>
                  <a:pt x="2802608" y="1498975"/>
                </a:lnTo>
                <a:lnTo>
                  <a:pt x="2798602" y="1546363"/>
                </a:lnTo>
                <a:lnTo>
                  <a:pt x="2793038" y="1593290"/>
                </a:lnTo>
                <a:lnTo>
                  <a:pt x="2785943" y="1639731"/>
                </a:lnTo>
                <a:lnTo>
                  <a:pt x="2777342" y="1685660"/>
                </a:lnTo>
                <a:lnTo>
                  <a:pt x="2767263" y="1731050"/>
                </a:lnTo>
                <a:lnTo>
                  <a:pt x="2755731" y="1775875"/>
                </a:lnTo>
                <a:lnTo>
                  <a:pt x="2742772" y="1820108"/>
                </a:lnTo>
                <a:lnTo>
                  <a:pt x="2728413" y="1863725"/>
                </a:lnTo>
                <a:lnTo>
                  <a:pt x="2712679" y="1906699"/>
                </a:lnTo>
                <a:lnTo>
                  <a:pt x="2695596" y="1949003"/>
                </a:lnTo>
                <a:lnTo>
                  <a:pt x="2677191" y="1990612"/>
                </a:lnTo>
                <a:lnTo>
                  <a:pt x="2657491" y="2031499"/>
                </a:lnTo>
                <a:lnTo>
                  <a:pt x="2636520" y="2071638"/>
                </a:lnTo>
                <a:lnTo>
                  <a:pt x="2614305" y="2111004"/>
                </a:lnTo>
                <a:lnTo>
                  <a:pt x="2590872" y="2149570"/>
                </a:lnTo>
                <a:lnTo>
                  <a:pt x="2566248" y="2187309"/>
                </a:lnTo>
                <a:lnTo>
                  <a:pt x="2540458" y="2224197"/>
                </a:lnTo>
                <a:lnTo>
                  <a:pt x="2513528" y="2260206"/>
                </a:lnTo>
                <a:lnTo>
                  <a:pt x="2485485" y="2295311"/>
                </a:lnTo>
                <a:lnTo>
                  <a:pt x="2456355" y="2329486"/>
                </a:lnTo>
                <a:lnTo>
                  <a:pt x="2426164" y="2362703"/>
                </a:lnTo>
                <a:lnTo>
                  <a:pt x="2394938" y="2394938"/>
                </a:lnTo>
                <a:lnTo>
                  <a:pt x="2362703" y="2426164"/>
                </a:lnTo>
                <a:lnTo>
                  <a:pt x="2329486" y="2456355"/>
                </a:lnTo>
                <a:lnTo>
                  <a:pt x="2295311" y="2485485"/>
                </a:lnTo>
                <a:lnTo>
                  <a:pt x="2260206" y="2513528"/>
                </a:lnTo>
                <a:lnTo>
                  <a:pt x="2224197" y="2540458"/>
                </a:lnTo>
                <a:lnTo>
                  <a:pt x="2187309" y="2566248"/>
                </a:lnTo>
                <a:lnTo>
                  <a:pt x="2149570" y="2590872"/>
                </a:lnTo>
                <a:lnTo>
                  <a:pt x="2111004" y="2614305"/>
                </a:lnTo>
                <a:lnTo>
                  <a:pt x="2071638" y="2636520"/>
                </a:lnTo>
                <a:lnTo>
                  <a:pt x="2031499" y="2657491"/>
                </a:lnTo>
                <a:lnTo>
                  <a:pt x="1990612" y="2677191"/>
                </a:lnTo>
                <a:lnTo>
                  <a:pt x="1949003" y="2695596"/>
                </a:lnTo>
                <a:lnTo>
                  <a:pt x="1906699" y="2712679"/>
                </a:lnTo>
                <a:lnTo>
                  <a:pt x="1863725" y="2728413"/>
                </a:lnTo>
                <a:lnTo>
                  <a:pt x="1820108" y="2742772"/>
                </a:lnTo>
                <a:lnTo>
                  <a:pt x="1775875" y="2755731"/>
                </a:lnTo>
                <a:lnTo>
                  <a:pt x="1731050" y="2767263"/>
                </a:lnTo>
                <a:lnTo>
                  <a:pt x="1685660" y="2777342"/>
                </a:lnTo>
                <a:lnTo>
                  <a:pt x="1639731" y="2785943"/>
                </a:lnTo>
                <a:lnTo>
                  <a:pt x="1593290" y="2793038"/>
                </a:lnTo>
                <a:lnTo>
                  <a:pt x="1546363" y="2798602"/>
                </a:lnTo>
                <a:lnTo>
                  <a:pt x="1498975" y="2802608"/>
                </a:lnTo>
                <a:lnTo>
                  <a:pt x="1451153" y="2805031"/>
                </a:lnTo>
                <a:lnTo>
                  <a:pt x="1402922" y="2805845"/>
                </a:lnTo>
                <a:close/>
              </a:path>
            </a:pathLst>
          </a:custGeom>
          <a:solidFill>
            <a:srgbClr val="87907B">
              <a:alpha val="19999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1447800" y="2171700"/>
            <a:ext cx="16361410" cy="7989570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lstStyle/>
          <a:p>
            <a:pPr marL="12700" algn="just">
              <a:lnSpc>
                <a:spcPct val="100000"/>
              </a:lnSpc>
              <a:spcBef>
                <a:spcPts val="100"/>
              </a:spcBef>
            </a:pPr>
            <a:r>
              <a:rPr lang="en-US" altLang="en-US" sz="3600">
                <a:latin typeface="Times New Roman" panose="02020603050405020304" charset="0"/>
                <a:cs typeface="Times New Roman" panose="02020603050405020304" charset="0"/>
              </a:rPr>
              <a:t>"Bio Breathe is a machine learning-powered web application that recommends specific air-purifying plants based on pollution levels entered by the user."</a:t>
            </a:r>
            <a:endParaRPr lang="en-US" altLang="en-US" sz="3600">
              <a:latin typeface="Times New Roman" panose="02020603050405020304" charset="0"/>
              <a:cs typeface="Times New Roman" panose="02020603050405020304" charset="0"/>
            </a:endParaRPr>
          </a:p>
          <a:p>
            <a:pPr marL="12700" algn="just">
              <a:lnSpc>
                <a:spcPct val="100000"/>
              </a:lnSpc>
              <a:spcBef>
                <a:spcPts val="100"/>
              </a:spcBef>
            </a:pPr>
            <a:endParaRPr lang="en-US" altLang="en-US" sz="3600">
              <a:latin typeface="Times New Roman" panose="02020603050405020304" charset="0"/>
              <a:cs typeface="Times New Roman" panose="02020603050405020304" charset="0"/>
            </a:endParaRPr>
          </a:p>
          <a:p>
            <a:pPr marL="12700" algn="just">
              <a:lnSpc>
                <a:spcPct val="100000"/>
              </a:lnSpc>
              <a:spcBef>
                <a:spcPts val="100"/>
              </a:spcBef>
            </a:pPr>
            <a:r>
              <a:rPr lang="en-US" altLang="en-US" sz="3600" b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Key Highlights:</a:t>
            </a:r>
            <a:endParaRPr lang="en-US" altLang="en-US" sz="3600" b="1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584200" indent="-571500" algn="just">
              <a:lnSpc>
                <a:spcPct val="100000"/>
              </a:lnSpc>
              <a:spcBef>
                <a:spcPts val="100"/>
              </a:spcBef>
              <a:buFont typeface="Wingdings" panose="05000000000000000000" charset="0"/>
              <a:buChar char="Ø"/>
            </a:pPr>
            <a:r>
              <a:rPr lang="en-US" altLang="en-US" sz="3600">
                <a:latin typeface="Times New Roman" panose="02020603050405020304" charset="0"/>
                <a:cs typeface="Times New Roman" panose="02020603050405020304" charset="0"/>
              </a:rPr>
              <a:t>Uses a Random Forest ML model trained on CO, NO₂, SO₂, PM2.5, and PM10 levels.</a:t>
            </a:r>
            <a:endParaRPr lang="en-US" altLang="en-US" sz="3600">
              <a:latin typeface="Times New Roman" panose="02020603050405020304" charset="0"/>
              <a:cs typeface="Times New Roman" panose="02020603050405020304" charset="0"/>
            </a:endParaRPr>
          </a:p>
          <a:p>
            <a:pPr marL="584200" indent="-571500" algn="just">
              <a:lnSpc>
                <a:spcPct val="100000"/>
              </a:lnSpc>
              <a:spcBef>
                <a:spcPts val="100"/>
              </a:spcBef>
              <a:buFont typeface="Wingdings" panose="05000000000000000000" charset="0"/>
              <a:buChar char="Ø"/>
            </a:pPr>
            <a:r>
              <a:rPr lang="en-US" altLang="en-US" sz="3600">
                <a:latin typeface="Times New Roman" panose="02020603050405020304" charset="0"/>
                <a:cs typeface="Times New Roman" panose="02020603050405020304" charset="0"/>
              </a:rPr>
              <a:t>Integrated with Django to provide a user-friendly web interface.</a:t>
            </a:r>
            <a:endParaRPr lang="en-US" altLang="en-US" sz="3600">
              <a:latin typeface="Times New Roman" panose="02020603050405020304" charset="0"/>
              <a:cs typeface="Times New Roman" panose="02020603050405020304" charset="0"/>
            </a:endParaRPr>
          </a:p>
          <a:p>
            <a:pPr marL="584200" indent="-571500" algn="just">
              <a:lnSpc>
                <a:spcPct val="100000"/>
              </a:lnSpc>
              <a:spcBef>
                <a:spcPts val="100"/>
              </a:spcBef>
              <a:buFont typeface="Wingdings" panose="05000000000000000000" charset="0"/>
              <a:buChar char="Ø"/>
            </a:pPr>
            <a:r>
              <a:rPr lang="en-US" altLang="en-US" sz="3600">
                <a:latin typeface="Times New Roman" panose="02020603050405020304" charset="0"/>
                <a:cs typeface="Times New Roman" panose="02020603050405020304" charset="0"/>
              </a:rPr>
              <a:t>Outputs scientifically backed, personalized plant recommendations for indoor air purification.</a:t>
            </a:r>
            <a:endParaRPr lang="en-US" altLang="en-US" sz="3600">
              <a:latin typeface="Times New Roman" panose="02020603050405020304" charset="0"/>
              <a:cs typeface="Times New Roman" panose="02020603050405020304" charset="0"/>
            </a:endParaRPr>
          </a:p>
          <a:p>
            <a:pPr marL="12700" algn="just">
              <a:lnSpc>
                <a:spcPct val="100000"/>
              </a:lnSpc>
              <a:spcBef>
                <a:spcPts val="100"/>
              </a:spcBef>
            </a:pPr>
            <a:endParaRPr lang="en-US" altLang="en-US" sz="3600">
              <a:latin typeface="Times New Roman" panose="02020603050405020304" charset="0"/>
              <a:cs typeface="Times New Roman" panose="02020603050405020304" charset="0"/>
            </a:endParaRPr>
          </a:p>
          <a:p>
            <a:pPr marL="12700" marR="0" algn="just" rtl="0" eaLnBrk="1" fontAlgn="auto" latinLnBrk="0" hangingPunct="1">
              <a:lnSpc>
                <a:spcPct val="100000"/>
              </a:lnSpc>
              <a:spcBef>
                <a:spcPts val="100"/>
              </a:spcBef>
              <a:buClrTx/>
              <a:buSzTx/>
              <a:buNone/>
            </a:pPr>
            <a:r>
              <a:rPr kumimoji="0" lang="en-US" altLang="en-US" sz="3600" b="1" i="0" u="none" strike="noStrike" kern="0" cap="none" spc="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Arial" panose="020B0604020202020204" pitchFamily="34" charset="0"/>
                <a:cs typeface="Times New Roman" panose="02020603050405020304" charset="0"/>
              </a:rPr>
              <a:t>Simplified Architecture Flow:</a:t>
            </a:r>
            <a:endParaRPr kumimoji="0" lang="en-US" altLang="en-US" sz="3600" b="1" i="0" u="none" strike="noStrike" kern="0" cap="none" spc="0" normalizeH="0" baseline="0" noProof="1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charset="0"/>
              <a:ea typeface="Arial" panose="020B0604020202020204" pitchFamily="34" charset="0"/>
              <a:cs typeface="Times New Roman" panose="02020603050405020304" charset="0"/>
            </a:endParaRPr>
          </a:p>
          <a:p>
            <a:pPr marL="12700" algn="just">
              <a:lnSpc>
                <a:spcPct val="100000"/>
              </a:lnSpc>
              <a:spcBef>
                <a:spcPts val="100"/>
              </a:spcBef>
            </a:pPr>
            <a:r>
              <a:rPr lang="en-US" altLang="en-US" sz="3600">
                <a:latin typeface="Times New Roman" panose="02020603050405020304" charset="0"/>
                <a:cs typeface="Times New Roman" panose="02020603050405020304" charset="0"/>
              </a:rPr>
              <a:t>Pollution Input → ML Model → Plant Recommendation</a:t>
            </a:r>
            <a:endParaRPr lang="en-US" altLang="en-US" sz="36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447709" y="799824"/>
            <a:ext cx="10632440" cy="9817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6300" b="1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Proposed Solution</a:t>
            </a:r>
            <a:endParaRPr sz="6300" b="1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8923904"/>
            <a:ext cx="2110105" cy="1215390"/>
          </a:xfrm>
          <a:custGeom>
            <a:avLst/>
            <a:gdLst/>
            <a:ahLst/>
            <a:cxnLst/>
            <a:rect l="l" t="t" r="r" b="b"/>
            <a:pathLst>
              <a:path w="2110105" h="1215390">
                <a:moveTo>
                  <a:pt x="1018241" y="750871"/>
                </a:moveTo>
                <a:lnTo>
                  <a:pt x="1023620" y="754417"/>
                </a:lnTo>
                <a:lnTo>
                  <a:pt x="1024184" y="755040"/>
                </a:lnTo>
                <a:lnTo>
                  <a:pt x="1040431" y="772182"/>
                </a:lnTo>
                <a:lnTo>
                  <a:pt x="1057945" y="790004"/>
                </a:lnTo>
                <a:lnTo>
                  <a:pt x="1076492" y="807869"/>
                </a:lnTo>
                <a:lnTo>
                  <a:pt x="1095834" y="825141"/>
                </a:lnTo>
                <a:lnTo>
                  <a:pt x="1100227" y="828872"/>
                </a:lnTo>
                <a:lnTo>
                  <a:pt x="1100745" y="835481"/>
                </a:lnTo>
                <a:lnTo>
                  <a:pt x="1093603" y="843855"/>
                </a:lnTo>
                <a:lnTo>
                  <a:pt x="1093263" y="844254"/>
                </a:lnTo>
                <a:lnTo>
                  <a:pt x="1086731" y="844824"/>
                </a:lnTo>
                <a:lnTo>
                  <a:pt x="1043408" y="805001"/>
                </a:lnTo>
                <a:lnTo>
                  <a:pt x="1005333" y="765483"/>
                </a:lnTo>
                <a:lnTo>
                  <a:pt x="1004977" y="765248"/>
                </a:lnTo>
                <a:lnTo>
                  <a:pt x="1005218" y="758499"/>
                </a:lnTo>
                <a:lnTo>
                  <a:pt x="1013018" y="751189"/>
                </a:lnTo>
                <a:lnTo>
                  <a:pt x="1018241" y="750871"/>
                </a:lnTo>
                <a:close/>
              </a:path>
              <a:path w="2110105" h="1215390">
                <a:moveTo>
                  <a:pt x="1275939" y="902916"/>
                </a:moveTo>
                <a:lnTo>
                  <a:pt x="1280444" y="905886"/>
                </a:lnTo>
                <a:lnTo>
                  <a:pt x="1282339" y="909475"/>
                </a:lnTo>
                <a:lnTo>
                  <a:pt x="1281577" y="919168"/>
                </a:lnTo>
                <a:lnTo>
                  <a:pt x="1276548" y="923458"/>
                </a:lnTo>
                <a:lnTo>
                  <a:pt x="1270799" y="923011"/>
                </a:lnTo>
                <a:lnTo>
                  <a:pt x="1226370" y="916726"/>
                </a:lnTo>
                <a:lnTo>
                  <a:pt x="1186196" y="905098"/>
                </a:lnTo>
                <a:lnTo>
                  <a:pt x="1161713" y="889543"/>
                </a:lnTo>
                <a:lnTo>
                  <a:pt x="1164092" y="884287"/>
                </a:lnTo>
                <a:lnTo>
                  <a:pt x="1166438" y="879037"/>
                </a:lnTo>
                <a:lnTo>
                  <a:pt x="1172657" y="876702"/>
                </a:lnTo>
                <a:lnTo>
                  <a:pt x="1183061" y="881415"/>
                </a:lnTo>
                <a:lnTo>
                  <a:pt x="1188310" y="883593"/>
                </a:lnTo>
                <a:lnTo>
                  <a:pt x="1230899" y="896333"/>
                </a:lnTo>
                <a:lnTo>
                  <a:pt x="1272445" y="902173"/>
                </a:lnTo>
                <a:lnTo>
                  <a:pt x="1274271" y="902318"/>
                </a:lnTo>
                <a:lnTo>
                  <a:pt x="1275939" y="902916"/>
                </a:lnTo>
                <a:close/>
              </a:path>
              <a:path w="2110105" h="1215390">
                <a:moveTo>
                  <a:pt x="880329" y="602019"/>
                </a:moveTo>
                <a:lnTo>
                  <a:pt x="885753" y="605595"/>
                </a:lnTo>
                <a:lnTo>
                  <a:pt x="959179" y="684917"/>
                </a:lnTo>
                <a:lnTo>
                  <a:pt x="958923" y="691517"/>
                </a:lnTo>
                <a:lnTo>
                  <a:pt x="950442" y="699354"/>
                </a:lnTo>
                <a:lnTo>
                  <a:pt x="943842" y="699098"/>
                </a:lnTo>
                <a:lnTo>
                  <a:pt x="867075" y="616180"/>
                </a:lnTo>
                <a:lnTo>
                  <a:pt x="867331" y="609580"/>
                </a:lnTo>
                <a:lnTo>
                  <a:pt x="875176" y="602327"/>
                </a:lnTo>
                <a:lnTo>
                  <a:pt x="880329" y="602019"/>
                </a:lnTo>
                <a:close/>
              </a:path>
              <a:path w="2110105" h="1215390">
                <a:moveTo>
                  <a:pt x="1605" y="1040"/>
                </a:moveTo>
                <a:lnTo>
                  <a:pt x="6090" y="3997"/>
                </a:lnTo>
                <a:lnTo>
                  <a:pt x="7905" y="6948"/>
                </a:lnTo>
                <a:lnTo>
                  <a:pt x="8462" y="16118"/>
                </a:lnTo>
                <a:lnTo>
                  <a:pt x="4056" y="21069"/>
                </a:lnTo>
                <a:lnTo>
                  <a:pt x="0" y="21299"/>
                </a:lnTo>
                <a:lnTo>
                  <a:pt x="0" y="589"/>
                </a:lnTo>
                <a:lnTo>
                  <a:pt x="1605" y="1040"/>
                </a:lnTo>
                <a:close/>
              </a:path>
              <a:path w="2110105" h="1215390">
                <a:moveTo>
                  <a:pt x="742480" y="453125"/>
                </a:moveTo>
                <a:lnTo>
                  <a:pt x="747885" y="456688"/>
                </a:lnTo>
                <a:lnTo>
                  <a:pt x="821311" y="536011"/>
                </a:lnTo>
                <a:lnTo>
                  <a:pt x="821075" y="542624"/>
                </a:lnTo>
                <a:lnTo>
                  <a:pt x="812594" y="550460"/>
                </a:lnTo>
                <a:lnTo>
                  <a:pt x="806001" y="550237"/>
                </a:lnTo>
                <a:lnTo>
                  <a:pt x="729227" y="467287"/>
                </a:lnTo>
                <a:lnTo>
                  <a:pt x="729483" y="460687"/>
                </a:lnTo>
                <a:lnTo>
                  <a:pt x="737309" y="453421"/>
                </a:lnTo>
                <a:lnTo>
                  <a:pt x="742480" y="453125"/>
                </a:lnTo>
                <a:close/>
              </a:path>
              <a:path w="2110105" h="1215390">
                <a:moveTo>
                  <a:pt x="1477030" y="888004"/>
                </a:moveTo>
                <a:lnTo>
                  <a:pt x="1481496" y="890948"/>
                </a:lnTo>
                <a:lnTo>
                  <a:pt x="1483153" y="893294"/>
                </a:lnTo>
                <a:lnTo>
                  <a:pt x="1484932" y="901709"/>
                </a:lnTo>
                <a:lnTo>
                  <a:pt x="1481316" y="907236"/>
                </a:lnTo>
                <a:lnTo>
                  <a:pt x="1438863" y="915235"/>
                </a:lnTo>
                <a:lnTo>
                  <a:pt x="1381055" y="920981"/>
                </a:lnTo>
                <a:lnTo>
                  <a:pt x="1367984" y="921919"/>
                </a:lnTo>
                <a:lnTo>
                  <a:pt x="1362969" y="917610"/>
                </a:lnTo>
                <a:lnTo>
                  <a:pt x="1362148" y="906094"/>
                </a:lnTo>
                <a:lnTo>
                  <a:pt x="1366476" y="901092"/>
                </a:lnTo>
                <a:lnTo>
                  <a:pt x="1405455" y="898122"/>
                </a:lnTo>
                <a:lnTo>
                  <a:pt x="1420196" y="896696"/>
                </a:lnTo>
                <a:lnTo>
                  <a:pt x="1435898" y="894561"/>
                </a:lnTo>
                <a:lnTo>
                  <a:pt x="1452853" y="891675"/>
                </a:lnTo>
                <a:lnTo>
                  <a:pt x="1471353" y="887994"/>
                </a:lnTo>
                <a:lnTo>
                  <a:pt x="1474201" y="887393"/>
                </a:lnTo>
                <a:lnTo>
                  <a:pt x="1477030" y="888004"/>
                </a:lnTo>
                <a:close/>
              </a:path>
              <a:path w="2110105" h="1215390">
                <a:moveTo>
                  <a:pt x="604574" y="304222"/>
                </a:moveTo>
                <a:lnTo>
                  <a:pt x="610005" y="307802"/>
                </a:lnTo>
                <a:lnTo>
                  <a:pt x="610602" y="308418"/>
                </a:lnTo>
                <a:lnTo>
                  <a:pt x="683463" y="387118"/>
                </a:lnTo>
                <a:lnTo>
                  <a:pt x="683207" y="393718"/>
                </a:lnTo>
                <a:lnTo>
                  <a:pt x="674727" y="401554"/>
                </a:lnTo>
                <a:lnTo>
                  <a:pt x="668126" y="401298"/>
                </a:lnTo>
                <a:lnTo>
                  <a:pt x="591360" y="318381"/>
                </a:lnTo>
                <a:lnTo>
                  <a:pt x="591616" y="311780"/>
                </a:lnTo>
                <a:lnTo>
                  <a:pt x="599461" y="304528"/>
                </a:lnTo>
                <a:lnTo>
                  <a:pt x="604574" y="304222"/>
                </a:lnTo>
                <a:close/>
              </a:path>
              <a:path w="2110105" h="1215390">
                <a:moveTo>
                  <a:pt x="204226" y="14993"/>
                </a:moveTo>
                <a:lnTo>
                  <a:pt x="208770" y="17988"/>
                </a:lnTo>
                <a:lnTo>
                  <a:pt x="210663" y="22300"/>
                </a:lnTo>
                <a:lnTo>
                  <a:pt x="208483" y="32284"/>
                </a:lnTo>
                <a:lnTo>
                  <a:pt x="202902" y="35848"/>
                </a:lnTo>
                <a:lnTo>
                  <a:pt x="197277" y="34619"/>
                </a:lnTo>
                <a:lnTo>
                  <a:pt x="173564" y="29937"/>
                </a:lnTo>
                <a:lnTo>
                  <a:pt x="149133" y="26132"/>
                </a:lnTo>
                <a:lnTo>
                  <a:pt x="124073" y="23213"/>
                </a:lnTo>
                <a:lnTo>
                  <a:pt x="98468" y="21186"/>
                </a:lnTo>
                <a:lnTo>
                  <a:pt x="92706" y="20841"/>
                </a:lnTo>
                <a:lnTo>
                  <a:pt x="88313" y="15884"/>
                </a:lnTo>
                <a:lnTo>
                  <a:pt x="89021" y="4373"/>
                </a:lnTo>
                <a:lnTo>
                  <a:pt x="93965" y="0"/>
                </a:lnTo>
                <a:lnTo>
                  <a:pt x="99727" y="344"/>
                </a:lnTo>
                <a:lnTo>
                  <a:pt x="152016" y="5438"/>
                </a:lnTo>
                <a:lnTo>
                  <a:pt x="201745" y="14193"/>
                </a:lnTo>
                <a:lnTo>
                  <a:pt x="203030" y="14483"/>
                </a:lnTo>
                <a:lnTo>
                  <a:pt x="204226" y="14993"/>
                </a:lnTo>
                <a:close/>
              </a:path>
              <a:path w="2110105" h="1215390">
                <a:moveTo>
                  <a:pt x="463985" y="157505"/>
                </a:moveTo>
                <a:lnTo>
                  <a:pt x="508542" y="199394"/>
                </a:lnTo>
                <a:lnTo>
                  <a:pt x="545525" y="238192"/>
                </a:lnTo>
                <a:lnTo>
                  <a:pt x="545308" y="244818"/>
                </a:lnTo>
                <a:lnTo>
                  <a:pt x="536885" y="252693"/>
                </a:lnTo>
                <a:lnTo>
                  <a:pt x="530279" y="252489"/>
                </a:lnTo>
                <a:lnTo>
                  <a:pt x="510933" y="231967"/>
                </a:lnTo>
                <a:lnTo>
                  <a:pt x="493688" y="214089"/>
                </a:lnTo>
                <a:lnTo>
                  <a:pt x="475060" y="195376"/>
                </a:lnTo>
                <a:lnTo>
                  <a:pt x="455522" y="176579"/>
                </a:lnTo>
                <a:lnTo>
                  <a:pt x="451302" y="172627"/>
                </a:lnTo>
                <a:lnTo>
                  <a:pt x="451087" y="166023"/>
                </a:lnTo>
                <a:lnTo>
                  <a:pt x="458568" y="158056"/>
                </a:lnTo>
                <a:lnTo>
                  <a:pt x="463985" y="157505"/>
                </a:lnTo>
                <a:close/>
              </a:path>
              <a:path w="2110105" h="1215390">
                <a:moveTo>
                  <a:pt x="285985" y="51993"/>
                </a:moveTo>
                <a:lnTo>
                  <a:pt x="361131" y="101529"/>
                </a:lnTo>
                <a:lnTo>
                  <a:pt x="349132" y="93995"/>
                </a:lnTo>
                <a:lnTo>
                  <a:pt x="350737" y="95053"/>
                </a:lnTo>
                <a:lnTo>
                  <a:pt x="305198" y="70694"/>
                </a:lnTo>
                <a:lnTo>
                  <a:pt x="286569" y="62448"/>
                </a:lnTo>
                <a:lnTo>
                  <a:pt x="284131" y="56300"/>
                </a:lnTo>
                <a:lnTo>
                  <a:pt x="285719" y="52611"/>
                </a:lnTo>
                <a:lnTo>
                  <a:pt x="285985" y="51993"/>
                </a:lnTo>
                <a:close/>
              </a:path>
              <a:path w="2110105" h="1215390">
                <a:moveTo>
                  <a:pt x="366004" y="79897"/>
                </a:moveTo>
                <a:lnTo>
                  <a:pt x="389333" y="95275"/>
                </a:lnTo>
                <a:lnTo>
                  <a:pt x="395983" y="99928"/>
                </a:lnTo>
                <a:lnTo>
                  <a:pt x="395099" y="99346"/>
                </a:lnTo>
                <a:lnTo>
                  <a:pt x="395795" y="103275"/>
                </a:lnTo>
                <a:lnTo>
                  <a:pt x="396188" y="105918"/>
                </a:lnTo>
                <a:lnTo>
                  <a:pt x="394771" y="107924"/>
                </a:lnTo>
                <a:lnTo>
                  <a:pt x="392918" y="110546"/>
                </a:lnTo>
                <a:lnTo>
                  <a:pt x="391074" y="113203"/>
                </a:lnTo>
                <a:lnTo>
                  <a:pt x="389627" y="115285"/>
                </a:lnTo>
                <a:lnTo>
                  <a:pt x="383047" y="116352"/>
                </a:lnTo>
                <a:lnTo>
                  <a:pt x="384642" y="117403"/>
                </a:lnTo>
                <a:lnTo>
                  <a:pt x="370567" y="107749"/>
                </a:lnTo>
                <a:lnTo>
                  <a:pt x="285985" y="51993"/>
                </a:lnTo>
                <a:lnTo>
                  <a:pt x="288688" y="45711"/>
                </a:lnTo>
                <a:lnTo>
                  <a:pt x="294817" y="43260"/>
                </a:lnTo>
                <a:lnTo>
                  <a:pt x="300118" y="45529"/>
                </a:lnTo>
                <a:lnTo>
                  <a:pt x="314033" y="51762"/>
                </a:lnTo>
                <a:lnTo>
                  <a:pt x="327742" y="58415"/>
                </a:lnTo>
                <a:lnTo>
                  <a:pt x="341198" y="65460"/>
                </a:lnTo>
                <a:lnTo>
                  <a:pt x="354354" y="72869"/>
                </a:lnTo>
                <a:lnTo>
                  <a:pt x="360174" y="76323"/>
                </a:lnTo>
                <a:lnTo>
                  <a:pt x="366004" y="79897"/>
                </a:lnTo>
                <a:close/>
              </a:path>
              <a:path w="2110105" h="1215390">
                <a:moveTo>
                  <a:pt x="2033972" y="1117361"/>
                </a:moveTo>
                <a:lnTo>
                  <a:pt x="2038477" y="1120330"/>
                </a:lnTo>
                <a:lnTo>
                  <a:pt x="2039612" y="1121524"/>
                </a:lnTo>
                <a:lnTo>
                  <a:pt x="2040471" y="1123010"/>
                </a:lnTo>
                <a:lnTo>
                  <a:pt x="2053933" y="1144373"/>
                </a:lnTo>
                <a:lnTo>
                  <a:pt x="2068832" y="1163255"/>
                </a:lnTo>
                <a:lnTo>
                  <a:pt x="2085450" y="1179975"/>
                </a:lnTo>
                <a:lnTo>
                  <a:pt x="2104066" y="1194849"/>
                </a:lnTo>
                <a:lnTo>
                  <a:pt x="2108767" y="1198198"/>
                </a:lnTo>
                <a:lnTo>
                  <a:pt x="2109859" y="1204740"/>
                </a:lnTo>
                <a:lnTo>
                  <a:pt x="2103154" y="1214109"/>
                </a:lnTo>
                <a:lnTo>
                  <a:pt x="2096728" y="1215110"/>
                </a:lnTo>
                <a:lnTo>
                  <a:pt x="2092518" y="1212335"/>
                </a:lnTo>
                <a:lnTo>
                  <a:pt x="2053343" y="1177176"/>
                </a:lnTo>
                <a:lnTo>
                  <a:pt x="2022289" y="1133309"/>
                </a:lnTo>
                <a:lnTo>
                  <a:pt x="2019457" y="1128266"/>
                </a:lnTo>
                <a:lnTo>
                  <a:pt x="2021223" y="1121910"/>
                </a:lnTo>
                <a:lnTo>
                  <a:pt x="2029765" y="1117066"/>
                </a:lnTo>
                <a:lnTo>
                  <a:pt x="2033972" y="1117361"/>
                </a:lnTo>
                <a:close/>
              </a:path>
              <a:path w="2110105" h="1215390">
                <a:moveTo>
                  <a:pt x="1675228" y="843885"/>
                </a:moveTo>
                <a:lnTo>
                  <a:pt x="1679694" y="846829"/>
                </a:lnTo>
                <a:lnTo>
                  <a:pt x="1681449" y="849407"/>
                </a:lnTo>
                <a:lnTo>
                  <a:pt x="1682688" y="858218"/>
                </a:lnTo>
                <a:lnTo>
                  <a:pt x="1678716" y="863483"/>
                </a:lnTo>
                <a:lnTo>
                  <a:pt x="1673005" y="864287"/>
                </a:lnTo>
                <a:lnTo>
                  <a:pt x="1647482" y="868436"/>
                </a:lnTo>
                <a:lnTo>
                  <a:pt x="1622202" y="873442"/>
                </a:lnTo>
                <a:lnTo>
                  <a:pt x="1597735" y="878916"/>
                </a:lnTo>
                <a:lnTo>
                  <a:pt x="1574654" y="884472"/>
                </a:lnTo>
                <a:lnTo>
                  <a:pt x="1569062" y="885855"/>
                </a:lnTo>
                <a:lnTo>
                  <a:pt x="1563407" y="882434"/>
                </a:lnTo>
                <a:lnTo>
                  <a:pt x="1593139" y="858534"/>
                </a:lnTo>
                <a:lnTo>
                  <a:pt x="1643912" y="847852"/>
                </a:lnTo>
                <a:lnTo>
                  <a:pt x="1672696" y="843247"/>
                </a:lnTo>
                <a:lnTo>
                  <a:pt x="1675228" y="843885"/>
                </a:lnTo>
                <a:close/>
              </a:path>
              <a:path w="2110105" h="1215390">
                <a:moveTo>
                  <a:pt x="1948804" y="933386"/>
                </a:moveTo>
                <a:lnTo>
                  <a:pt x="1981606" y="984031"/>
                </a:lnTo>
                <a:lnTo>
                  <a:pt x="2001208" y="1031331"/>
                </a:lnTo>
                <a:lnTo>
                  <a:pt x="2003255" y="1036720"/>
                </a:lnTo>
                <a:lnTo>
                  <a:pt x="2000532" y="1042752"/>
                </a:lnTo>
                <a:lnTo>
                  <a:pt x="1989735" y="1046833"/>
                </a:lnTo>
                <a:lnTo>
                  <a:pt x="1983703" y="1044110"/>
                </a:lnTo>
                <a:lnTo>
                  <a:pt x="1981675" y="1038735"/>
                </a:lnTo>
                <a:lnTo>
                  <a:pt x="1972860" y="1016176"/>
                </a:lnTo>
                <a:lnTo>
                  <a:pt x="1963009" y="993591"/>
                </a:lnTo>
                <a:lnTo>
                  <a:pt x="1951605" y="971533"/>
                </a:lnTo>
                <a:lnTo>
                  <a:pt x="1938127" y="950555"/>
                </a:lnTo>
                <a:lnTo>
                  <a:pt x="1934749" y="945877"/>
                </a:lnTo>
                <a:lnTo>
                  <a:pt x="1935792" y="939350"/>
                </a:lnTo>
                <a:lnTo>
                  <a:pt x="1944076" y="933333"/>
                </a:lnTo>
                <a:lnTo>
                  <a:pt x="1948804" y="933386"/>
                </a:lnTo>
                <a:close/>
              </a:path>
              <a:path w="2110105" h="1215390">
                <a:moveTo>
                  <a:pt x="1874175" y="870848"/>
                </a:moveTo>
                <a:lnTo>
                  <a:pt x="1879681" y="874477"/>
                </a:lnTo>
                <a:lnTo>
                  <a:pt x="1881286" y="880048"/>
                </a:lnTo>
                <a:lnTo>
                  <a:pt x="1876773" y="889229"/>
                </a:lnTo>
                <a:lnTo>
                  <a:pt x="1876384" y="890021"/>
                </a:lnTo>
                <a:lnTo>
                  <a:pt x="1870138" y="892143"/>
                </a:lnTo>
                <a:lnTo>
                  <a:pt x="1864952" y="889615"/>
                </a:lnTo>
                <a:lnTo>
                  <a:pt x="1848533" y="882277"/>
                </a:lnTo>
                <a:lnTo>
                  <a:pt x="1811685" y="870117"/>
                </a:lnTo>
                <a:lnTo>
                  <a:pt x="1765633" y="861277"/>
                </a:lnTo>
                <a:lnTo>
                  <a:pt x="1761587" y="856048"/>
                </a:lnTo>
                <a:lnTo>
                  <a:pt x="1762293" y="850329"/>
                </a:lnTo>
                <a:lnTo>
                  <a:pt x="1763031" y="844603"/>
                </a:lnTo>
                <a:lnTo>
                  <a:pt x="1768241" y="840545"/>
                </a:lnTo>
                <a:lnTo>
                  <a:pt x="1781306" y="842193"/>
                </a:lnTo>
                <a:lnTo>
                  <a:pt x="1837554" y="856022"/>
                </a:lnTo>
                <a:lnTo>
                  <a:pt x="1856557" y="862987"/>
                </a:lnTo>
                <a:lnTo>
                  <a:pt x="1874175" y="870848"/>
                </a:lnTo>
                <a:close/>
              </a:path>
            </a:pathLst>
          </a:custGeom>
          <a:solidFill>
            <a:srgbClr val="28372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16444579" y="-1"/>
            <a:ext cx="1842770" cy="2125980"/>
          </a:xfrm>
          <a:custGeom>
            <a:avLst/>
            <a:gdLst/>
            <a:ahLst/>
            <a:cxnLst/>
            <a:rect l="l" t="t" r="r" b="b"/>
            <a:pathLst>
              <a:path w="1842769" h="2125980">
                <a:moveTo>
                  <a:pt x="939333" y="854121"/>
                </a:moveTo>
                <a:lnTo>
                  <a:pt x="935086" y="848035"/>
                </a:lnTo>
                <a:lnTo>
                  <a:pt x="934747" y="847128"/>
                </a:lnTo>
                <a:lnTo>
                  <a:pt x="924661" y="821861"/>
                </a:lnTo>
                <a:lnTo>
                  <a:pt x="913507" y="795327"/>
                </a:lnTo>
                <a:lnTo>
                  <a:pt x="901267" y="768308"/>
                </a:lnTo>
                <a:lnTo>
                  <a:pt x="887923" y="741584"/>
                </a:lnTo>
                <a:lnTo>
                  <a:pt x="884810" y="735720"/>
                </a:lnTo>
                <a:lnTo>
                  <a:pt x="887071" y="728425"/>
                </a:lnTo>
                <a:lnTo>
                  <a:pt x="898280" y="722504"/>
                </a:lnTo>
                <a:lnTo>
                  <a:pt x="898816" y="722223"/>
                </a:lnTo>
                <a:lnTo>
                  <a:pt x="906048" y="724396"/>
                </a:lnTo>
                <a:lnTo>
                  <a:pt x="935454" y="785469"/>
                </a:lnTo>
                <a:lnTo>
                  <a:pt x="959589" y="844527"/>
                </a:lnTo>
                <a:lnTo>
                  <a:pt x="956519" y="851504"/>
                </a:lnTo>
                <a:lnTo>
                  <a:pt x="945058" y="856006"/>
                </a:lnTo>
                <a:lnTo>
                  <a:pt x="939333" y="854121"/>
                </a:lnTo>
                <a:close/>
              </a:path>
              <a:path w="1842769" h="2125980">
                <a:moveTo>
                  <a:pt x="728292" y="581632"/>
                </a:moveTo>
                <a:lnTo>
                  <a:pt x="724735" y="576535"/>
                </a:lnTo>
                <a:lnTo>
                  <a:pt x="724235" y="571886"/>
                </a:lnTo>
                <a:lnTo>
                  <a:pt x="729180" y="561837"/>
                </a:lnTo>
                <a:lnTo>
                  <a:pt x="736389" y="559387"/>
                </a:lnTo>
                <a:lnTo>
                  <a:pt x="742352" y="562315"/>
                </a:lnTo>
                <a:lnTo>
                  <a:pt x="787225" y="587965"/>
                </a:lnTo>
                <a:lnTo>
                  <a:pt x="825268" y="617522"/>
                </a:lnTo>
                <a:lnTo>
                  <a:pt x="845027" y="636990"/>
                </a:lnTo>
                <a:lnTo>
                  <a:pt x="844847" y="644597"/>
                </a:lnTo>
                <a:lnTo>
                  <a:pt x="840062" y="649210"/>
                </a:lnTo>
                <a:lnTo>
                  <a:pt x="835314" y="653829"/>
                </a:lnTo>
                <a:lnTo>
                  <a:pt x="827663" y="653679"/>
                </a:lnTo>
                <a:lnTo>
                  <a:pt x="818536" y="644204"/>
                </a:lnTo>
                <a:lnTo>
                  <a:pt x="813847" y="639636"/>
                </a:lnTo>
                <a:lnTo>
                  <a:pt x="773692" y="607861"/>
                </a:lnTo>
                <a:lnTo>
                  <a:pt x="731715" y="583916"/>
                </a:lnTo>
                <a:lnTo>
                  <a:pt x="729822" y="582982"/>
                </a:lnTo>
                <a:lnTo>
                  <a:pt x="728292" y="581632"/>
                </a:lnTo>
                <a:close/>
              </a:path>
              <a:path w="1842769" h="2125980">
                <a:moveTo>
                  <a:pt x="1023533" y="1072172"/>
                </a:moveTo>
                <a:lnTo>
                  <a:pt x="1019251" y="1066035"/>
                </a:lnTo>
                <a:lnTo>
                  <a:pt x="974452" y="949865"/>
                </a:lnTo>
                <a:lnTo>
                  <a:pt x="977538" y="942910"/>
                </a:lnTo>
                <a:lnTo>
                  <a:pt x="983737" y="940512"/>
                </a:lnTo>
                <a:lnTo>
                  <a:pt x="989952" y="938135"/>
                </a:lnTo>
                <a:lnTo>
                  <a:pt x="996907" y="941221"/>
                </a:lnTo>
                <a:lnTo>
                  <a:pt x="1043749" y="1062661"/>
                </a:lnTo>
                <a:lnTo>
                  <a:pt x="1040664" y="1069616"/>
                </a:lnTo>
                <a:lnTo>
                  <a:pt x="1029179" y="1074036"/>
                </a:lnTo>
                <a:lnTo>
                  <a:pt x="1023533" y="1072172"/>
                </a:lnTo>
                <a:close/>
              </a:path>
              <a:path w="1842769" h="2125980">
                <a:moveTo>
                  <a:pt x="1708015" y="2089650"/>
                </a:moveTo>
                <a:lnTo>
                  <a:pt x="1704473" y="2084574"/>
                </a:lnTo>
                <a:lnTo>
                  <a:pt x="1703788" y="2080643"/>
                </a:lnTo>
                <a:lnTo>
                  <a:pt x="1707097" y="2070591"/>
                </a:lnTo>
                <a:lnTo>
                  <a:pt x="1713922" y="2067169"/>
                </a:lnTo>
                <a:lnTo>
                  <a:pt x="1720224" y="2069272"/>
                </a:lnTo>
                <a:lnTo>
                  <a:pt x="1746695" y="2077674"/>
                </a:lnTo>
                <a:lnTo>
                  <a:pt x="1774169" y="2085692"/>
                </a:lnTo>
                <a:lnTo>
                  <a:pt x="1802539" y="2093299"/>
                </a:lnTo>
                <a:lnTo>
                  <a:pt x="1831697" y="2100469"/>
                </a:lnTo>
                <a:lnTo>
                  <a:pt x="1838180" y="2101988"/>
                </a:lnTo>
                <a:lnTo>
                  <a:pt x="1842205" y="2108458"/>
                </a:lnTo>
                <a:lnTo>
                  <a:pt x="1839150" y="2121402"/>
                </a:lnTo>
                <a:lnTo>
                  <a:pt x="1832680" y="2125427"/>
                </a:lnTo>
                <a:lnTo>
                  <a:pt x="1826219" y="2123892"/>
                </a:lnTo>
                <a:lnTo>
                  <a:pt x="1767631" y="2108842"/>
                </a:lnTo>
                <a:lnTo>
                  <a:pt x="1712675" y="2092115"/>
                </a:lnTo>
                <a:lnTo>
                  <a:pt x="1710115" y="2091255"/>
                </a:lnTo>
                <a:lnTo>
                  <a:pt x="1708015" y="2089650"/>
                </a:lnTo>
                <a:close/>
              </a:path>
              <a:path w="1842769" h="2125980">
                <a:moveTo>
                  <a:pt x="1107648" y="1290241"/>
                </a:moveTo>
                <a:lnTo>
                  <a:pt x="1103380" y="1284125"/>
                </a:lnTo>
                <a:lnTo>
                  <a:pt x="1058582" y="1167955"/>
                </a:lnTo>
                <a:lnTo>
                  <a:pt x="1061651" y="1160978"/>
                </a:lnTo>
                <a:lnTo>
                  <a:pt x="1067866" y="1158601"/>
                </a:lnTo>
                <a:lnTo>
                  <a:pt x="1074066" y="1156203"/>
                </a:lnTo>
                <a:lnTo>
                  <a:pt x="1081027" y="1159251"/>
                </a:lnTo>
                <a:lnTo>
                  <a:pt x="1127863" y="1280729"/>
                </a:lnTo>
                <a:lnTo>
                  <a:pt x="1124778" y="1287684"/>
                </a:lnTo>
                <a:lnTo>
                  <a:pt x="1113308" y="1292126"/>
                </a:lnTo>
                <a:lnTo>
                  <a:pt x="1107648" y="1290241"/>
                </a:lnTo>
                <a:close/>
              </a:path>
              <a:path w="1842769" h="2125980">
                <a:moveTo>
                  <a:pt x="506722" y="511941"/>
                </a:moveTo>
                <a:lnTo>
                  <a:pt x="503196" y="506888"/>
                </a:lnTo>
                <a:lnTo>
                  <a:pt x="502421" y="503671"/>
                </a:lnTo>
                <a:lnTo>
                  <a:pt x="504102" y="493907"/>
                </a:lnTo>
                <a:lnTo>
                  <a:pt x="510326" y="489532"/>
                </a:lnTo>
                <a:lnTo>
                  <a:pt x="516860" y="490656"/>
                </a:lnTo>
                <a:lnTo>
                  <a:pt x="559169" y="499054"/>
                </a:lnTo>
                <a:lnTo>
                  <a:pt x="623485" y="517526"/>
                </a:lnTo>
                <a:lnTo>
                  <a:pt x="641406" y="528837"/>
                </a:lnTo>
                <a:lnTo>
                  <a:pt x="637379" y="541512"/>
                </a:lnTo>
                <a:lnTo>
                  <a:pt x="630617" y="545022"/>
                </a:lnTo>
                <a:lnTo>
                  <a:pt x="587635" y="531598"/>
                </a:lnTo>
                <a:lnTo>
                  <a:pt x="571250" y="526845"/>
                </a:lnTo>
                <a:lnTo>
                  <a:pt x="553536" y="522442"/>
                </a:lnTo>
                <a:lnTo>
                  <a:pt x="534160" y="518309"/>
                </a:lnTo>
                <a:lnTo>
                  <a:pt x="512793" y="514369"/>
                </a:lnTo>
                <a:lnTo>
                  <a:pt x="509489" y="513800"/>
                </a:lnTo>
                <a:lnTo>
                  <a:pt x="506722" y="511941"/>
                </a:lnTo>
                <a:close/>
              </a:path>
              <a:path w="1842769" h="2125980">
                <a:moveTo>
                  <a:pt x="1191607" y="1508274"/>
                </a:moveTo>
                <a:lnTo>
                  <a:pt x="1187973" y="1503067"/>
                </a:lnTo>
                <a:lnTo>
                  <a:pt x="1187531" y="1502199"/>
                </a:lnTo>
                <a:lnTo>
                  <a:pt x="1187155" y="1501285"/>
                </a:lnTo>
                <a:lnTo>
                  <a:pt x="1142695" y="1386023"/>
                </a:lnTo>
                <a:lnTo>
                  <a:pt x="1145781" y="1379068"/>
                </a:lnTo>
                <a:lnTo>
                  <a:pt x="1151980" y="1376669"/>
                </a:lnTo>
                <a:lnTo>
                  <a:pt x="1158195" y="1374293"/>
                </a:lnTo>
                <a:lnTo>
                  <a:pt x="1165150" y="1377378"/>
                </a:lnTo>
                <a:lnTo>
                  <a:pt x="1211993" y="1498819"/>
                </a:lnTo>
                <a:lnTo>
                  <a:pt x="1208907" y="1505773"/>
                </a:lnTo>
                <a:lnTo>
                  <a:pt x="1197422" y="1510194"/>
                </a:lnTo>
                <a:lnTo>
                  <a:pt x="1191607" y="1508274"/>
                </a:lnTo>
                <a:close/>
              </a:path>
              <a:path w="1842769" h="2125980">
                <a:moveTo>
                  <a:pt x="1497101" y="1988414"/>
                </a:moveTo>
                <a:lnTo>
                  <a:pt x="1493514" y="1983273"/>
                </a:lnTo>
                <a:lnTo>
                  <a:pt x="1493324" y="1977851"/>
                </a:lnTo>
                <a:lnTo>
                  <a:pt x="1499910" y="1968095"/>
                </a:lnTo>
                <a:lnTo>
                  <a:pt x="1507401" y="1966657"/>
                </a:lnTo>
                <a:lnTo>
                  <a:pt x="1512897" y="1970368"/>
                </a:lnTo>
                <a:lnTo>
                  <a:pt x="1536283" y="1985479"/>
                </a:lnTo>
                <a:lnTo>
                  <a:pt x="1560809" y="1999957"/>
                </a:lnTo>
                <a:lnTo>
                  <a:pt x="1586387" y="2013756"/>
                </a:lnTo>
                <a:lnTo>
                  <a:pt x="1612927" y="2026831"/>
                </a:lnTo>
                <a:lnTo>
                  <a:pt x="1618947" y="2029654"/>
                </a:lnTo>
                <a:lnTo>
                  <a:pt x="1621537" y="2036830"/>
                </a:lnTo>
                <a:lnTo>
                  <a:pt x="1615876" y="2048849"/>
                </a:lnTo>
                <a:lnTo>
                  <a:pt x="1608722" y="2051424"/>
                </a:lnTo>
                <a:lnTo>
                  <a:pt x="1602702" y="2048601"/>
                </a:lnTo>
                <a:lnTo>
                  <a:pt x="1548909" y="2020878"/>
                </a:lnTo>
                <a:lnTo>
                  <a:pt x="1499416" y="1990327"/>
                </a:lnTo>
                <a:lnTo>
                  <a:pt x="1498164" y="1989469"/>
                </a:lnTo>
                <a:lnTo>
                  <a:pt x="1497101" y="1988414"/>
                </a:lnTo>
                <a:close/>
              </a:path>
              <a:path w="1842769" h="2125980">
                <a:moveTo>
                  <a:pt x="1279794" y="1725250"/>
                </a:moveTo>
                <a:lnTo>
                  <a:pt x="1262086" y="1689785"/>
                </a:lnTo>
                <a:lnTo>
                  <a:pt x="1238971" y="1634623"/>
                </a:lnTo>
                <a:lnTo>
                  <a:pt x="1226893" y="1604163"/>
                </a:lnTo>
                <a:lnTo>
                  <a:pt x="1229947" y="1597164"/>
                </a:lnTo>
                <a:lnTo>
                  <a:pt x="1242315" y="1592323"/>
                </a:lnTo>
                <a:lnTo>
                  <a:pt x="1249299" y="1595356"/>
                </a:lnTo>
                <a:lnTo>
                  <a:pt x="1261263" y="1625559"/>
                </a:lnTo>
                <a:lnTo>
                  <a:pt x="1272104" y="1652039"/>
                </a:lnTo>
                <a:lnTo>
                  <a:pt x="1284071" y="1680000"/>
                </a:lnTo>
                <a:lnTo>
                  <a:pt x="1296975" y="1708440"/>
                </a:lnTo>
                <a:lnTo>
                  <a:pt x="1299808" y="1714467"/>
                </a:lnTo>
                <a:lnTo>
                  <a:pt x="1297225" y="1721626"/>
                </a:lnTo>
                <a:lnTo>
                  <a:pt x="1285826" y="1726967"/>
                </a:lnTo>
                <a:lnTo>
                  <a:pt x="1279794" y="1725250"/>
                </a:lnTo>
                <a:close/>
              </a:path>
              <a:path w="1842769" h="2125980">
                <a:moveTo>
                  <a:pt x="1425364" y="1913999"/>
                </a:moveTo>
                <a:lnTo>
                  <a:pt x="1366031" y="1828967"/>
                </a:lnTo>
                <a:lnTo>
                  <a:pt x="1375665" y="1842141"/>
                </a:lnTo>
                <a:lnTo>
                  <a:pt x="1374398" y="1840325"/>
                </a:lnTo>
                <a:lnTo>
                  <a:pt x="1401421" y="1873377"/>
                </a:lnTo>
                <a:lnTo>
                  <a:pt x="1429186" y="1902552"/>
                </a:lnTo>
                <a:lnTo>
                  <a:pt x="1429177" y="1910170"/>
                </a:lnTo>
                <a:lnTo>
                  <a:pt x="1425912" y="1913449"/>
                </a:lnTo>
                <a:lnTo>
                  <a:pt x="1425623" y="1913739"/>
                </a:lnTo>
                <a:lnTo>
                  <a:pt x="1425364" y="1913999"/>
                </a:lnTo>
                <a:close/>
              </a:path>
              <a:path w="1842769" h="2125980">
                <a:moveTo>
                  <a:pt x="1351603" y="1850043"/>
                </a:moveTo>
                <a:lnTo>
                  <a:pt x="1333185" y="1823648"/>
                </a:lnTo>
                <a:lnTo>
                  <a:pt x="1328049" y="1815835"/>
                </a:lnTo>
                <a:lnTo>
                  <a:pt x="1328747" y="1816835"/>
                </a:lnTo>
                <a:lnTo>
                  <a:pt x="1329676" y="1812334"/>
                </a:lnTo>
                <a:lnTo>
                  <a:pt x="1330381" y="1809338"/>
                </a:lnTo>
                <a:lnTo>
                  <a:pt x="1332752" y="1807794"/>
                </a:lnTo>
                <a:lnTo>
                  <a:pt x="1335852" y="1805777"/>
                </a:lnTo>
                <a:lnTo>
                  <a:pt x="1338957" y="1803720"/>
                </a:lnTo>
                <a:lnTo>
                  <a:pt x="1341393" y="1802106"/>
                </a:lnTo>
                <a:lnTo>
                  <a:pt x="1348890" y="1803768"/>
                </a:lnTo>
                <a:lnTo>
                  <a:pt x="1347630" y="1801964"/>
                </a:lnTo>
                <a:lnTo>
                  <a:pt x="1358582" y="1818290"/>
                </a:lnTo>
                <a:lnTo>
                  <a:pt x="1425364" y="1913999"/>
                </a:lnTo>
                <a:lnTo>
                  <a:pt x="1419789" y="1919562"/>
                </a:lnTo>
                <a:lnTo>
                  <a:pt x="1383402" y="1889331"/>
                </a:lnTo>
                <a:lnTo>
                  <a:pt x="1356320" y="1856351"/>
                </a:lnTo>
                <a:lnTo>
                  <a:pt x="1351603" y="1850043"/>
                </a:lnTo>
                <a:close/>
              </a:path>
              <a:path w="1842769" h="2125980">
                <a:moveTo>
                  <a:pt x="8343" y="29251"/>
                </a:moveTo>
                <a:lnTo>
                  <a:pt x="4786" y="24154"/>
                </a:lnTo>
                <a:lnTo>
                  <a:pt x="4080" y="22393"/>
                </a:lnTo>
                <a:lnTo>
                  <a:pt x="3793" y="20437"/>
                </a:lnTo>
                <a:lnTo>
                  <a:pt x="0" y="0"/>
                </a:lnTo>
                <a:lnTo>
                  <a:pt x="24423" y="0"/>
                </a:lnTo>
                <a:lnTo>
                  <a:pt x="27639" y="17158"/>
                </a:lnTo>
                <a:lnTo>
                  <a:pt x="28523" y="23762"/>
                </a:lnTo>
                <a:lnTo>
                  <a:pt x="23924" y="29812"/>
                </a:lnTo>
                <a:lnTo>
                  <a:pt x="12720" y="31358"/>
                </a:lnTo>
                <a:lnTo>
                  <a:pt x="8343" y="29251"/>
                </a:lnTo>
                <a:close/>
              </a:path>
              <a:path w="1842769" h="2125980">
                <a:moveTo>
                  <a:pt x="275808" y="474740"/>
                </a:moveTo>
                <a:lnTo>
                  <a:pt x="272282" y="469687"/>
                </a:lnTo>
                <a:lnTo>
                  <a:pt x="271501" y="466181"/>
                </a:lnTo>
                <a:lnTo>
                  <a:pt x="273928" y="456223"/>
                </a:lnTo>
                <a:lnTo>
                  <a:pt x="280422" y="452280"/>
                </a:lnTo>
                <a:lnTo>
                  <a:pt x="286877" y="453852"/>
                </a:lnTo>
                <a:lnTo>
                  <a:pt x="315960" y="460282"/>
                </a:lnTo>
                <a:lnTo>
                  <a:pt x="345148" y="465693"/>
                </a:lnTo>
                <a:lnTo>
                  <a:pt x="373666" y="470254"/>
                </a:lnTo>
                <a:lnTo>
                  <a:pt x="400734" y="474140"/>
                </a:lnTo>
                <a:lnTo>
                  <a:pt x="407308" y="475041"/>
                </a:lnTo>
                <a:lnTo>
                  <a:pt x="411904" y="481112"/>
                </a:lnTo>
                <a:lnTo>
                  <a:pt x="410102" y="494260"/>
                </a:lnTo>
                <a:lnTo>
                  <a:pt x="404024" y="498893"/>
                </a:lnTo>
                <a:lnTo>
                  <a:pt x="369903" y="494026"/>
                </a:lnTo>
                <a:lnTo>
                  <a:pt x="340839" y="489374"/>
                </a:lnTo>
                <a:lnTo>
                  <a:pt x="311013" y="483833"/>
                </a:lnTo>
                <a:lnTo>
                  <a:pt x="281197" y="477220"/>
                </a:lnTo>
                <a:lnTo>
                  <a:pt x="278246" y="476502"/>
                </a:lnTo>
                <a:lnTo>
                  <a:pt x="275808" y="474740"/>
                </a:lnTo>
                <a:close/>
              </a:path>
              <a:path w="1842769" h="2125980">
                <a:moveTo>
                  <a:pt x="21133" y="262426"/>
                </a:moveTo>
                <a:lnTo>
                  <a:pt x="10635" y="224365"/>
                </a:lnTo>
                <a:lnTo>
                  <a:pt x="6593" y="164460"/>
                </a:lnTo>
                <a:lnTo>
                  <a:pt x="6766" y="135280"/>
                </a:lnTo>
                <a:lnTo>
                  <a:pt x="6870" y="128641"/>
                </a:lnTo>
                <a:lnTo>
                  <a:pt x="12354" y="123344"/>
                </a:lnTo>
                <a:lnTo>
                  <a:pt x="25647" y="123575"/>
                </a:lnTo>
                <a:lnTo>
                  <a:pt x="30944" y="129059"/>
                </a:lnTo>
                <a:lnTo>
                  <a:pt x="30824" y="135676"/>
                </a:lnTo>
                <a:lnTo>
                  <a:pt x="30651" y="163574"/>
                </a:lnTo>
                <a:lnTo>
                  <a:pt x="31573" y="191941"/>
                </a:lnTo>
                <a:lnTo>
                  <a:pt x="34384" y="220407"/>
                </a:lnTo>
                <a:lnTo>
                  <a:pt x="39873" y="248599"/>
                </a:lnTo>
                <a:lnTo>
                  <a:pt x="41496" y="255045"/>
                </a:lnTo>
                <a:lnTo>
                  <a:pt x="37599" y="261586"/>
                </a:lnTo>
                <a:lnTo>
                  <a:pt x="26171" y="264497"/>
                </a:lnTo>
                <a:lnTo>
                  <a:pt x="21133" y="262426"/>
                </a:lnTo>
                <a:close/>
              </a:path>
              <a:path w="1842769" h="2125980">
                <a:moveTo>
                  <a:pt x="74368" y="361145"/>
                </a:moveTo>
                <a:lnTo>
                  <a:pt x="70021" y="354916"/>
                </a:lnTo>
                <a:lnTo>
                  <a:pt x="70676" y="348269"/>
                </a:lnTo>
                <a:lnTo>
                  <a:pt x="80170" y="339684"/>
                </a:lnTo>
                <a:lnTo>
                  <a:pt x="87759" y="340073"/>
                </a:lnTo>
                <a:lnTo>
                  <a:pt x="92233" y="344987"/>
                </a:lnTo>
                <a:lnTo>
                  <a:pt x="106680" y="359835"/>
                </a:lnTo>
                <a:lnTo>
                  <a:pt x="140937" y="388544"/>
                </a:lnTo>
                <a:lnTo>
                  <a:pt x="173720" y="410599"/>
                </a:lnTo>
                <a:lnTo>
                  <a:pt x="186459" y="417619"/>
                </a:lnTo>
                <a:lnTo>
                  <a:pt x="188562" y="424940"/>
                </a:lnTo>
                <a:lnTo>
                  <a:pt x="185371" y="430760"/>
                </a:lnTo>
                <a:lnTo>
                  <a:pt x="182142" y="436573"/>
                </a:lnTo>
                <a:lnTo>
                  <a:pt x="174837" y="438698"/>
                </a:lnTo>
                <a:lnTo>
                  <a:pt x="161557" y="431370"/>
                </a:lnTo>
                <a:lnTo>
                  <a:pt x="126422" y="407733"/>
                </a:lnTo>
                <a:lnTo>
                  <a:pt x="89875" y="377063"/>
                </a:lnTo>
                <a:lnTo>
                  <a:pt x="74368" y="361145"/>
                </a:lnTo>
                <a:close/>
              </a:path>
            </a:pathLst>
          </a:custGeom>
          <a:solidFill>
            <a:srgbClr val="28372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371443" y="799846"/>
            <a:ext cx="13292455" cy="7359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700" b="1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Limitations</a:t>
            </a:r>
            <a:endParaRPr sz="4700" b="1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1295400" y="1638300"/>
            <a:ext cx="1176591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 algn="just">
              <a:buFont typeface="Wingdings" panose="05000000000000000000" charset="0"/>
              <a:buChar char="§"/>
            </a:pPr>
            <a:r>
              <a:rPr lang="en-US" sz="36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Manual plant selection is unscientific and inconsistent. </a:t>
            </a:r>
            <a:endParaRPr lang="en-US" sz="3600" dirty="0" smtClean="0"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 algn="just">
              <a:buFont typeface="Wingdings" panose="05000000000000000000" charset="0"/>
              <a:buChar char="§"/>
            </a:pPr>
            <a:r>
              <a:rPr lang="en-US" sz="3600" dirty="0" smtClean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Electronic 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purifiers are costly and not environmentally friendly</a:t>
            </a:r>
            <a:r>
              <a:rPr lang="en-US" sz="3600" dirty="0" smtClean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.</a:t>
            </a:r>
            <a:endParaRPr lang="en-US" sz="3600" dirty="0" smtClean="0"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 algn="just">
              <a:buFont typeface="Wingdings" panose="05000000000000000000" charset="0"/>
              <a:buChar char="§"/>
            </a:pPr>
            <a:r>
              <a:rPr lang="en-US" sz="3600" dirty="0" smtClean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No intelligent system to match pollution levels with plant absorption capacity</a:t>
            </a:r>
            <a:r>
              <a:rPr lang="en-US" sz="3600" dirty="0" smtClean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.</a:t>
            </a:r>
            <a:endParaRPr lang="en-US" sz="3600" dirty="0" smtClean="0"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 algn="just">
              <a:buFont typeface="Wingdings" panose="05000000000000000000" charset="0"/>
              <a:buChar char="§"/>
            </a:pPr>
            <a:r>
              <a:rPr lang="en-US" sz="3600" dirty="0" smtClean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Limited awareness about pollution-specific plants</a:t>
            </a:r>
            <a:endParaRPr lang="en-US" sz="36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 algn="just">
              <a:buFont typeface="Wingdings" panose="05000000000000000000" charset="0"/>
              <a:buChar char="§"/>
            </a:pPr>
            <a:endParaRPr lang="en-US" sz="360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3" name="Text Box 12"/>
          <p:cNvSpPr txBox="1"/>
          <p:nvPr/>
        </p:nvSpPr>
        <p:spPr>
          <a:xfrm>
            <a:off x="1295400" y="5281295"/>
            <a:ext cx="7268845" cy="8794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12700" marR="0" algn="l" rtl="0" eaLnBrk="1" fontAlgn="auto" latinLnBrk="0" hangingPunct="1">
              <a:spcBef>
                <a:spcPts val="100"/>
              </a:spcBef>
              <a:buClrTx/>
              <a:buSzTx/>
              <a:buFontTx/>
              <a:buNone/>
            </a:pPr>
            <a:r>
              <a:rPr kumimoji="0" lang="en-US" sz="4700" b="1" i="0" u="none" strike="noStrike" kern="0" cap="none" spc="0" normalizeH="0" baseline="0" noProof="1" dirty="0">
                <a:solidFill>
                  <a:srgbClr val="283724"/>
                </a:solidFill>
                <a:latin typeface="Times New Roman" panose="02020603050405020304" charset="0"/>
                <a:ea typeface="+mj-ea"/>
                <a:cs typeface="Times New Roman" panose="02020603050405020304" charset="0"/>
                <a:sym typeface="+mn-ea"/>
              </a:rPr>
              <a:t>Why This Project is Better:</a:t>
            </a:r>
            <a:endParaRPr kumimoji="0" lang="en-US" sz="4700" b="1" i="0" u="none" strike="noStrike" kern="0" cap="none" spc="0" normalizeH="0" baseline="0" noProof="1" dirty="0">
              <a:solidFill>
                <a:srgbClr val="283724"/>
              </a:solidFill>
              <a:latin typeface="Times New Roman" panose="02020603050405020304" charset="0"/>
              <a:ea typeface="+mj-ea"/>
              <a:cs typeface="Times New Roman" panose="02020603050405020304" charset="0"/>
            </a:endParaRPr>
          </a:p>
          <a:p>
            <a:endParaRPr lang="en-US" altLang="en-US" sz="4600" b="1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1447800" y="6278245"/>
            <a:ext cx="1365567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 algn="just">
              <a:buFont typeface="Wingdings" panose="05000000000000000000" charset="0"/>
              <a:buChar char="§"/>
            </a:pPr>
            <a:r>
              <a:rPr lang="en-US" altLang="en-US" sz="3600" b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No Electricity:</a:t>
            </a:r>
            <a:r>
              <a:rPr lang="en-US" altLang="en-US" sz="36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Plants work 24/7 without power.</a:t>
            </a:r>
            <a:endParaRPr lang="en-US" altLang="en-US" sz="3600"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 algn="just">
              <a:buFont typeface="Wingdings" panose="05000000000000000000" charset="0"/>
              <a:buChar char="§"/>
            </a:pPr>
            <a:r>
              <a:rPr lang="en-US" altLang="en-US" sz="3600" b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No Ozone:</a:t>
            </a:r>
            <a:r>
              <a:rPr lang="en-US" altLang="en-US" sz="36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Safe, no harmful emissions.</a:t>
            </a:r>
            <a:endParaRPr lang="en-US" altLang="en-US" sz="3600"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 algn="just">
              <a:buFont typeface="Wingdings" panose="05000000000000000000" charset="0"/>
              <a:buChar char="§"/>
            </a:pPr>
            <a:r>
              <a:rPr lang="en-US" altLang="en-US" sz="3600" b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Cost-Effective:</a:t>
            </a:r>
            <a:r>
              <a:rPr lang="en-US" altLang="en-US" sz="3600">
                <a:latin typeface="Times New Roman" panose="02020603050405020304" charset="0"/>
                <a:cs typeface="Times New Roman" panose="02020603050405020304" charset="0"/>
                <a:sym typeface="+mn-ea"/>
              </a:rPr>
              <a:t> One-time plant investment, no filter replacements.</a:t>
            </a:r>
            <a:endParaRPr lang="en-US" altLang="en-US" sz="3600"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 algn="just">
              <a:buFont typeface="Wingdings" panose="05000000000000000000" charset="0"/>
              <a:buChar char="§"/>
            </a:pPr>
            <a:r>
              <a:rPr lang="en-US" altLang="en-US" sz="3600" b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Eco-Friendly: </a:t>
            </a:r>
            <a:r>
              <a:rPr lang="en-US" altLang="en-US" sz="3600">
                <a:latin typeface="Times New Roman" panose="02020603050405020304" charset="0"/>
                <a:cs typeface="Times New Roman" panose="02020603050405020304" charset="0"/>
                <a:sym typeface="+mn-ea"/>
              </a:rPr>
              <a:t>No e-waste, plastic, or chemicals.</a:t>
            </a:r>
            <a:endParaRPr lang="en-US" altLang="en-US" sz="3600"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 algn="just">
              <a:buFont typeface="Wingdings" panose="05000000000000000000" charset="0"/>
              <a:buChar char="§"/>
            </a:pPr>
            <a:r>
              <a:rPr lang="en-US" altLang="en-US" sz="3600" b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Boosts Oxygen &amp; Humidity:</a:t>
            </a:r>
            <a:r>
              <a:rPr lang="en-US" altLang="en-US" sz="36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en-US" sz="3600">
                <a:latin typeface="Times New Roman" panose="02020603050405020304" charset="0"/>
                <a:cs typeface="Times New Roman" panose="02020603050405020304" charset="0"/>
                <a:sym typeface="+mn-ea"/>
              </a:rPr>
              <a:t>Improves air quality and prevents dry air.</a:t>
            </a:r>
            <a:endParaRPr lang="en-US" altLang="en-US" sz="3600"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 algn="just">
              <a:buFont typeface="Wingdings" panose="05000000000000000000" charset="0"/>
              <a:buChar char="§"/>
            </a:pPr>
            <a:r>
              <a:rPr lang="en-US" altLang="en-US" sz="3600" b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Low Maintenance:</a:t>
            </a:r>
            <a:r>
              <a:rPr lang="en-US" altLang="en-US" sz="36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altLang="en-US" sz="3600">
                <a:latin typeface="Times New Roman" panose="02020603050405020304" charset="0"/>
                <a:cs typeface="Times New Roman" panose="02020603050405020304" charset="0"/>
                <a:sym typeface="+mn-ea"/>
              </a:rPr>
              <a:t>Just water the plants, no filters to clean.</a:t>
            </a:r>
            <a:endParaRPr lang="en-US" sz="3600"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 algn="just">
              <a:buFont typeface="Wingdings" panose="05000000000000000000" charset="0"/>
              <a:buChar char="§"/>
            </a:pPr>
            <a:endParaRPr lang="en-US" sz="36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15" name="object 1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2954000" y="3390900"/>
            <a:ext cx="5098415" cy="5219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283176" y="1246413"/>
              <a:ext cx="15982950" cy="7791450"/>
            </a:xfrm>
            <a:custGeom>
              <a:avLst/>
              <a:gdLst/>
              <a:ahLst/>
              <a:cxnLst/>
              <a:rect l="l" t="t" r="r" b="b"/>
              <a:pathLst>
                <a:path w="15982950" h="7791450">
                  <a:moveTo>
                    <a:pt x="0" y="7791449"/>
                  </a:moveTo>
                  <a:lnTo>
                    <a:pt x="0" y="0"/>
                  </a:lnTo>
                  <a:lnTo>
                    <a:pt x="15982925" y="0"/>
                  </a:lnTo>
                </a:path>
              </a:pathLst>
            </a:custGeom>
            <a:ln w="57149">
              <a:solidFill>
                <a:srgbClr val="87907B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477155" y="4686567"/>
            <a:ext cx="11772900" cy="149606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9650" spc="-1365" dirty="0">
                <a:solidFill>
                  <a:srgbClr val="FFFFFF"/>
                </a:solidFill>
              </a:rPr>
              <a:t>THANK</a:t>
            </a:r>
            <a:r>
              <a:rPr sz="9650" spc="-650" dirty="0">
                <a:solidFill>
                  <a:srgbClr val="FFFFFF"/>
                </a:solidFill>
              </a:rPr>
              <a:t> </a:t>
            </a:r>
            <a:r>
              <a:rPr sz="9650" spc="-1600" dirty="0">
                <a:solidFill>
                  <a:srgbClr val="FFFFFF"/>
                </a:solidFill>
              </a:rPr>
              <a:t>YOU</a:t>
            </a:r>
            <a:r>
              <a:rPr sz="9650" spc="-650" dirty="0">
                <a:solidFill>
                  <a:srgbClr val="FFFFFF"/>
                </a:solidFill>
              </a:rPr>
              <a:t> </a:t>
            </a:r>
            <a:endParaRPr sz="9650"/>
          </a:p>
        </p:txBody>
      </p:sp>
      <p:sp>
        <p:nvSpPr>
          <p:cNvPr id="6" name="object 6"/>
          <p:cNvSpPr/>
          <p:nvPr/>
        </p:nvSpPr>
        <p:spPr>
          <a:xfrm>
            <a:off x="1019162" y="966113"/>
            <a:ext cx="16530319" cy="8292465"/>
          </a:xfrm>
          <a:custGeom>
            <a:avLst/>
            <a:gdLst/>
            <a:ahLst/>
            <a:cxnLst/>
            <a:rect l="l" t="t" r="r" b="b"/>
            <a:pathLst>
              <a:path w="16530319" h="8292465">
                <a:moveTo>
                  <a:pt x="579666" y="8002359"/>
                </a:moveTo>
                <a:lnTo>
                  <a:pt x="575881" y="7955343"/>
                </a:lnTo>
                <a:lnTo>
                  <a:pt x="564896" y="7910754"/>
                </a:lnTo>
                <a:lnTo>
                  <a:pt x="547319" y="7869161"/>
                </a:lnTo>
                <a:lnTo>
                  <a:pt x="523748" y="7831188"/>
                </a:lnTo>
                <a:lnTo>
                  <a:pt x="494779" y="7797419"/>
                </a:lnTo>
                <a:lnTo>
                  <a:pt x="461010" y="7768450"/>
                </a:lnTo>
                <a:lnTo>
                  <a:pt x="423037" y="7744879"/>
                </a:lnTo>
                <a:lnTo>
                  <a:pt x="381444" y="7727302"/>
                </a:lnTo>
                <a:lnTo>
                  <a:pt x="336854" y="7716317"/>
                </a:lnTo>
                <a:lnTo>
                  <a:pt x="289839" y="7712532"/>
                </a:lnTo>
                <a:lnTo>
                  <a:pt x="242824" y="7716317"/>
                </a:lnTo>
                <a:lnTo>
                  <a:pt x="198234" y="7727302"/>
                </a:lnTo>
                <a:lnTo>
                  <a:pt x="156641" y="7744879"/>
                </a:lnTo>
                <a:lnTo>
                  <a:pt x="118668" y="7768450"/>
                </a:lnTo>
                <a:lnTo>
                  <a:pt x="84899" y="7797419"/>
                </a:lnTo>
                <a:lnTo>
                  <a:pt x="55930" y="7831188"/>
                </a:lnTo>
                <a:lnTo>
                  <a:pt x="32359" y="7869161"/>
                </a:lnTo>
                <a:lnTo>
                  <a:pt x="14782" y="7910754"/>
                </a:lnTo>
                <a:lnTo>
                  <a:pt x="3797" y="7955343"/>
                </a:lnTo>
                <a:lnTo>
                  <a:pt x="0" y="8002359"/>
                </a:lnTo>
                <a:lnTo>
                  <a:pt x="3797" y="8049374"/>
                </a:lnTo>
                <a:lnTo>
                  <a:pt x="14782" y="8093964"/>
                </a:lnTo>
                <a:lnTo>
                  <a:pt x="32359" y="8135556"/>
                </a:lnTo>
                <a:lnTo>
                  <a:pt x="55930" y="8173529"/>
                </a:lnTo>
                <a:lnTo>
                  <a:pt x="84899" y="8207299"/>
                </a:lnTo>
                <a:lnTo>
                  <a:pt x="118668" y="8236267"/>
                </a:lnTo>
                <a:lnTo>
                  <a:pt x="156641" y="8259839"/>
                </a:lnTo>
                <a:lnTo>
                  <a:pt x="198234" y="8277415"/>
                </a:lnTo>
                <a:lnTo>
                  <a:pt x="242824" y="8288401"/>
                </a:lnTo>
                <a:lnTo>
                  <a:pt x="289839" y="8292198"/>
                </a:lnTo>
                <a:lnTo>
                  <a:pt x="336854" y="8288401"/>
                </a:lnTo>
                <a:lnTo>
                  <a:pt x="381444" y="8277415"/>
                </a:lnTo>
                <a:lnTo>
                  <a:pt x="423037" y="8259839"/>
                </a:lnTo>
                <a:lnTo>
                  <a:pt x="461010" y="8236267"/>
                </a:lnTo>
                <a:lnTo>
                  <a:pt x="494779" y="8207299"/>
                </a:lnTo>
                <a:lnTo>
                  <a:pt x="523748" y="8173529"/>
                </a:lnTo>
                <a:lnTo>
                  <a:pt x="547319" y="8135556"/>
                </a:lnTo>
                <a:lnTo>
                  <a:pt x="564896" y="8093964"/>
                </a:lnTo>
                <a:lnTo>
                  <a:pt x="575881" y="8049374"/>
                </a:lnTo>
                <a:lnTo>
                  <a:pt x="579666" y="8002359"/>
                </a:lnTo>
                <a:close/>
              </a:path>
              <a:path w="16530319" h="8292465">
                <a:moveTo>
                  <a:pt x="16529965" y="289826"/>
                </a:moveTo>
                <a:lnTo>
                  <a:pt x="16526167" y="242824"/>
                </a:lnTo>
                <a:lnTo>
                  <a:pt x="16515182" y="198221"/>
                </a:lnTo>
                <a:lnTo>
                  <a:pt x="16497618" y="156641"/>
                </a:lnTo>
                <a:lnTo>
                  <a:pt x="16474047" y="118656"/>
                </a:lnTo>
                <a:lnTo>
                  <a:pt x="16445078" y="84886"/>
                </a:lnTo>
                <a:lnTo>
                  <a:pt x="16411309" y="55918"/>
                </a:lnTo>
                <a:lnTo>
                  <a:pt x="16373323" y="32346"/>
                </a:lnTo>
                <a:lnTo>
                  <a:pt x="16331743" y="14770"/>
                </a:lnTo>
                <a:lnTo>
                  <a:pt x="16287141" y="3797"/>
                </a:lnTo>
                <a:lnTo>
                  <a:pt x="16240138" y="0"/>
                </a:lnTo>
                <a:lnTo>
                  <a:pt x="16193123" y="3797"/>
                </a:lnTo>
                <a:lnTo>
                  <a:pt x="16148520" y="14770"/>
                </a:lnTo>
                <a:lnTo>
                  <a:pt x="16106940" y="32346"/>
                </a:lnTo>
                <a:lnTo>
                  <a:pt x="16068967" y="55918"/>
                </a:lnTo>
                <a:lnTo>
                  <a:pt x="16035185" y="84886"/>
                </a:lnTo>
                <a:lnTo>
                  <a:pt x="16006217" y="118656"/>
                </a:lnTo>
                <a:lnTo>
                  <a:pt x="15982645" y="156641"/>
                </a:lnTo>
                <a:lnTo>
                  <a:pt x="15965081" y="198221"/>
                </a:lnTo>
                <a:lnTo>
                  <a:pt x="15954096" y="242824"/>
                </a:lnTo>
                <a:lnTo>
                  <a:pt x="15950299" y="289826"/>
                </a:lnTo>
                <a:lnTo>
                  <a:pt x="15954096" y="336842"/>
                </a:lnTo>
                <a:lnTo>
                  <a:pt x="15965081" y="381444"/>
                </a:lnTo>
                <a:lnTo>
                  <a:pt x="15982645" y="423024"/>
                </a:lnTo>
                <a:lnTo>
                  <a:pt x="16006217" y="460997"/>
                </a:lnTo>
                <a:lnTo>
                  <a:pt x="16035185" y="494779"/>
                </a:lnTo>
                <a:lnTo>
                  <a:pt x="16068967" y="523748"/>
                </a:lnTo>
                <a:lnTo>
                  <a:pt x="16106940" y="547306"/>
                </a:lnTo>
                <a:lnTo>
                  <a:pt x="16148520" y="564883"/>
                </a:lnTo>
                <a:lnTo>
                  <a:pt x="16193123" y="575868"/>
                </a:lnTo>
                <a:lnTo>
                  <a:pt x="16240138" y="579666"/>
                </a:lnTo>
                <a:lnTo>
                  <a:pt x="16287141" y="575868"/>
                </a:lnTo>
                <a:lnTo>
                  <a:pt x="16331743" y="564883"/>
                </a:lnTo>
                <a:lnTo>
                  <a:pt x="16373323" y="547306"/>
                </a:lnTo>
                <a:lnTo>
                  <a:pt x="16411309" y="523748"/>
                </a:lnTo>
                <a:lnTo>
                  <a:pt x="16445078" y="494779"/>
                </a:lnTo>
                <a:lnTo>
                  <a:pt x="16474047" y="460997"/>
                </a:lnTo>
                <a:lnTo>
                  <a:pt x="16497618" y="423024"/>
                </a:lnTo>
                <a:lnTo>
                  <a:pt x="16515182" y="381444"/>
                </a:lnTo>
                <a:lnTo>
                  <a:pt x="16526167" y="336842"/>
                </a:lnTo>
                <a:lnTo>
                  <a:pt x="16529965" y="289826"/>
                </a:lnTo>
                <a:close/>
              </a:path>
            </a:pathLst>
          </a:custGeom>
          <a:solidFill>
            <a:srgbClr val="87907B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2232</Words>
  <Application>WPS Presentation</Application>
  <PresentationFormat>On-screen Show (4:3)</PresentationFormat>
  <Paragraphs>57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8" baseType="lpstr">
      <vt:lpstr>Arial</vt:lpstr>
      <vt:lpstr>SimSun</vt:lpstr>
      <vt:lpstr>Wingdings</vt:lpstr>
      <vt:lpstr>Trebuchet MS</vt:lpstr>
      <vt:lpstr>Arial Black</vt:lpstr>
      <vt:lpstr>Times New Roman</vt:lpstr>
      <vt:lpstr>Verdana</vt:lpstr>
      <vt:lpstr>Wingdings</vt:lpstr>
      <vt:lpstr>Microsoft YaHei</vt:lpstr>
      <vt:lpstr>Arial Unicode MS</vt:lpstr>
      <vt:lpstr>Calibri</vt:lpstr>
      <vt:lpstr>Office Theme</vt:lpstr>
      <vt:lpstr>AI-Powered Plant Recommender For Air Purification </vt:lpstr>
      <vt:lpstr>Abstract:</vt:lpstr>
      <vt:lpstr>Existing System (Traditional Solutions)</vt:lpstr>
      <vt:lpstr>Proposed System</vt:lpstr>
      <vt:lpstr>Limitations</vt:lpstr>
      <vt:lpstr>THANK YOU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AI-Powered Plant Recommender For Air Purification </dc:title>
  <dc:creator>AKVS CHAKRAVARTHY</dc:creator>
  <cp:keywords>DAGiFDV6aXk,BAGI98JinBg,0</cp:keywords>
  <cp:lastModifiedBy>Rakesh Battula</cp:lastModifiedBy>
  <cp:revision>3</cp:revision>
  <dcterms:created xsi:type="dcterms:W3CDTF">2025-05-08T15:33:00Z</dcterms:created>
  <dcterms:modified xsi:type="dcterms:W3CDTF">2025-07-05T15:41:19Z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2025-03-19T11:00:00Z</vt:filetime>
  </property>
  <property fmtid="{D5CDD505-2E9C-101B-9397-08002B2CF9AE}" pid="3" name="Creator">
    <vt:lpwstr>Canva</vt:lpwstr>
  </property>
  <property fmtid="{D5CDD505-2E9C-101B-9397-08002B2CF9AE}" pid="4" name="LastSaved">
    <vt:filetime>2025-05-08T11:00:00Z</vt:filetime>
  </property>
  <property fmtid="{D5CDD505-2E9C-101B-9397-08002B2CF9AE}" pid="5" name="Producer">
    <vt:lpwstr>Canva</vt:lpwstr>
  </property>
  <property fmtid="{D5CDD505-2E9C-101B-9397-08002B2CF9AE}" pid="6" name="ICV">
    <vt:lpwstr>C0375359D0E54972A9D71A6E207B500B_12</vt:lpwstr>
  </property>
  <property fmtid="{D5CDD505-2E9C-101B-9397-08002B2CF9AE}" pid="7" name="KSOProductBuildVer">
    <vt:lpwstr>1033-12.2.0.21931</vt:lpwstr>
  </property>
</Properties>
</file>